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5.xml" ContentType="application/vnd.ms-office.drawingml.diagramDrawing+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0"/>
  </p:notesMasterIdLst>
  <p:handoutMasterIdLst>
    <p:handoutMasterId r:id="rId21"/>
  </p:handoutMasterIdLst>
  <p:sldIdLst>
    <p:sldId id="429" r:id="rId3"/>
    <p:sldId id="672" r:id="rId4"/>
    <p:sldId id="638" r:id="rId5"/>
    <p:sldId id="633" r:id="rId6"/>
    <p:sldId id="637" r:id="rId7"/>
    <p:sldId id="635" r:id="rId8"/>
    <p:sldId id="676" r:id="rId9"/>
    <p:sldId id="678" r:id="rId10"/>
    <p:sldId id="677" r:id="rId11"/>
    <p:sldId id="645" r:id="rId12"/>
    <p:sldId id="674" r:id="rId13"/>
    <p:sldId id="687" r:id="rId14"/>
    <p:sldId id="675" r:id="rId15"/>
    <p:sldId id="679" r:id="rId16"/>
    <p:sldId id="664" r:id="rId17"/>
    <p:sldId id="673" r:id="rId18"/>
    <p:sldId id="666" r:id="rId19"/>
  </p:sldIdLst>
  <p:sldSz cx="9144000" cy="6858000" type="screen4x3"/>
  <p:notesSz cx="9144000" cy="6858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2"/>
    <a:srgbClr val="0000FF"/>
    <a:srgbClr val="FF9900"/>
    <a:srgbClr val="FFFFCC"/>
    <a:srgbClr val="FFFF99"/>
    <a:srgbClr val="FFFF92"/>
    <a:srgbClr val="FFFF00"/>
    <a:srgbClr val="00CC00"/>
    <a:srgbClr val="004DA1"/>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68" autoAdjust="0"/>
    <p:restoredTop sz="99814" autoAdjust="0"/>
  </p:normalViewPr>
  <p:slideViewPr>
    <p:cSldViewPr>
      <p:cViewPr varScale="1">
        <p:scale>
          <a:sx n="66" d="100"/>
          <a:sy n="66" d="100"/>
        </p:scale>
        <p:origin x="-486" y="-96"/>
      </p:cViewPr>
      <p:guideLst>
        <p:guide orient="horz" pos="2132"/>
        <p:guide pos="2880"/>
      </p:guideLst>
    </p:cSldViewPr>
  </p:slideViewPr>
  <p:outlineViewPr>
    <p:cViewPr>
      <p:scale>
        <a:sx n="33" d="100"/>
        <a:sy n="33" d="100"/>
      </p:scale>
      <p:origin x="0" y="4260"/>
    </p:cViewPr>
  </p:outlineViewPr>
  <p:notesTextViewPr>
    <p:cViewPr>
      <p:scale>
        <a:sx n="100" d="100"/>
        <a:sy n="100" d="100"/>
      </p:scale>
      <p:origin x="0" y="0"/>
    </p:cViewPr>
  </p:notesTextViewPr>
  <p:sorterViewPr>
    <p:cViewPr>
      <p:scale>
        <a:sx n="66" d="100"/>
        <a:sy n="66" d="100"/>
      </p:scale>
      <p:origin x="0" y="1272"/>
    </p:cViewPr>
  </p:sorterViewPr>
  <p:notesViewPr>
    <p:cSldViewPr>
      <p:cViewPr varScale="1">
        <p:scale>
          <a:sx n="55" d="100"/>
          <a:sy n="55" d="100"/>
        </p:scale>
        <p:origin x="-2514" y="-78"/>
      </p:cViewPr>
      <p:guideLst>
        <p:guide orient="horz" pos="2132"/>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C838E-BF1D-4A3C-997F-15B155888CBE}" type="doc">
      <dgm:prSet loTypeId="urn:microsoft.com/office/officeart/2005/8/layout/list1" loCatId="list" qsTypeId="urn:microsoft.com/office/officeart/2005/8/quickstyle/simple2" qsCatId="simple" csTypeId="urn:microsoft.com/office/officeart/2005/8/colors/colorful1#1" csCatId="colorful" phldr="1"/>
      <dgm:spPr/>
      <dgm:t>
        <a:bodyPr/>
        <a:lstStyle/>
        <a:p>
          <a:endParaRPr lang="zh-CN" altLang="en-US"/>
        </a:p>
      </dgm:t>
    </dgm:pt>
    <dgm:pt modelId="{509B4EB9-4651-4D88-A594-1A95573ED26C}">
      <dgm:prSet phldrT="[文本]" custT="1"/>
      <dgm:spPr/>
      <dgm:t>
        <a:bodyPr/>
        <a:lstStyle/>
        <a:p>
          <a:pPr algn="ctr"/>
          <a:r>
            <a:rPr lang="zh-CN" altLang="en-US" sz="2800" b="1" dirty="0" smtClean="0"/>
            <a:t>本学期学生情况 </a:t>
          </a:r>
          <a:r>
            <a:rPr lang="en-US" altLang="zh-CN" sz="2800" b="1" dirty="0" smtClean="0"/>
            <a:t>Students</a:t>
          </a:r>
          <a:endParaRPr lang="zh-CN" altLang="en-US" sz="2800" b="1" dirty="0"/>
        </a:p>
      </dgm:t>
    </dgm:pt>
    <dgm:pt modelId="{A42573E9-AFB6-4016-A1A3-6D7B1C432240}" type="parTrans" cxnId="{C21B2FDD-F0A4-4BC3-BEC5-302A81CFCC5C}">
      <dgm:prSet/>
      <dgm:spPr/>
      <dgm:t>
        <a:bodyPr/>
        <a:lstStyle/>
        <a:p>
          <a:endParaRPr lang="zh-CN" altLang="en-US"/>
        </a:p>
      </dgm:t>
    </dgm:pt>
    <dgm:pt modelId="{2800F77D-AF21-47DD-AB84-89568605F01F}" type="sibTrans" cxnId="{C21B2FDD-F0A4-4BC3-BEC5-302A81CFCC5C}">
      <dgm:prSet/>
      <dgm:spPr/>
      <dgm:t>
        <a:bodyPr/>
        <a:lstStyle/>
        <a:p>
          <a:endParaRPr lang="zh-CN" altLang="en-US"/>
        </a:p>
      </dgm:t>
    </dgm:pt>
    <dgm:pt modelId="{F1CFA447-BB1B-49DF-8DAB-539B09394BA3}">
      <dgm:prSet phldrT="[文本]" custT="1"/>
      <dgm:spPr/>
      <dgm:t>
        <a:bodyPr/>
        <a:lstStyle/>
        <a:p>
          <a:pPr algn="ctr"/>
          <a:r>
            <a:rPr lang="zh-CN" altLang="en-US" sz="2400" b="1" dirty="0" smtClean="0"/>
            <a:t>教务办公室介绍 </a:t>
          </a:r>
          <a:endParaRPr lang="en-US" altLang="zh-CN" sz="2400" b="1" dirty="0" smtClean="0"/>
        </a:p>
        <a:p>
          <a:pPr algn="ctr"/>
          <a:r>
            <a:rPr lang="en-US" altLang="zh-CN" sz="1800" b="1" dirty="0" smtClean="0"/>
            <a:t>Educational administration Office  </a:t>
          </a:r>
          <a:endParaRPr lang="zh-CN" altLang="en-US" sz="1800" b="1" dirty="0"/>
        </a:p>
      </dgm:t>
    </dgm:pt>
    <dgm:pt modelId="{824C7251-F57C-4DA6-A875-B59C666D7A6A}" type="parTrans" cxnId="{1B801B78-B9CF-42A6-BFAF-6DFDD2493178}">
      <dgm:prSet/>
      <dgm:spPr/>
      <dgm:t>
        <a:bodyPr/>
        <a:lstStyle/>
        <a:p>
          <a:endParaRPr lang="zh-CN" altLang="en-US"/>
        </a:p>
      </dgm:t>
    </dgm:pt>
    <dgm:pt modelId="{44F9BA2B-B3BF-4CAB-90D0-7A63BF2CB095}" type="sibTrans" cxnId="{1B801B78-B9CF-42A6-BFAF-6DFDD2493178}">
      <dgm:prSet/>
      <dgm:spPr/>
      <dgm:t>
        <a:bodyPr/>
        <a:lstStyle/>
        <a:p>
          <a:endParaRPr lang="zh-CN" altLang="en-US"/>
        </a:p>
      </dgm:t>
    </dgm:pt>
    <dgm:pt modelId="{74AC1A25-81EA-4841-8914-B020B9DE278F}">
      <dgm:prSet phldrT="[文本]" custT="1"/>
      <dgm:spPr/>
      <dgm:t>
        <a:bodyPr/>
        <a:lstStyle/>
        <a:p>
          <a:pPr algn="ctr"/>
          <a:r>
            <a:rPr lang="zh-CN" altLang="en-US" sz="2400" b="1" dirty="0" smtClean="0"/>
            <a:t>管理规定介绍</a:t>
          </a:r>
          <a:endParaRPr lang="en-US" altLang="zh-CN" sz="2400" b="1" dirty="0" smtClean="0"/>
        </a:p>
        <a:p>
          <a:pPr algn="ctr"/>
          <a:r>
            <a:rPr lang="en-US" altLang="zh-CN" sz="2400" b="1" dirty="0" smtClean="0"/>
            <a:t>Regulations </a:t>
          </a:r>
          <a:endParaRPr lang="zh-CN" altLang="en-US" sz="2400" b="1" dirty="0"/>
        </a:p>
      </dgm:t>
    </dgm:pt>
    <dgm:pt modelId="{E87FCCE5-39AE-4F8B-BCED-BA553B021C4E}" type="parTrans" cxnId="{287F0553-BE18-48AA-831E-4D02DAB3AFD7}">
      <dgm:prSet/>
      <dgm:spPr/>
      <dgm:t>
        <a:bodyPr/>
        <a:lstStyle/>
        <a:p>
          <a:endParaRPr lang="zh-CN" altLang="en-US"/>
        </a:p>
      </dgm:t>
    </dgm:pt>
    <dgm:pt modelId="{BEA4B002-F5BC-450F-BAB5-0750FC0464C0}" type="sibTrans" cxnId="{287F0553-BE18-48AA-831E-4D02DAB3AFD7}">
      <dgm:prSet/>
      <dgm:spPr/>
      <dgm:t>
        <a:bodyPr/>
        <a:lstStyle/>
        <a:p>
          <a:endParaRPr lang="zh-CN" altLang="en-US"/>
        </a:p>
      </dgm:t>
    </dgm:pt>
    <dgm:pt modelId="{B7AF94E2-D3B3-468B-8C7E-894EAEC2AEC1}" type="pres">
      <dgm:prSet presAssocID="{4EFC838E-BF1D-4A3C-997F-15B155888CBE}" presName="linear" presStyleCnt="0">
        <dgm:presLayoutVars>
          <dgm:dir/>
          <dgm:animLvl val="lvl"/>
          <dgm:resizeHandles val="exact"/>
        </dgm:presLayoutVars>
      </dgm:prSet>
      <dgm:spPr/>
      <dgm:t>
        <a:bodyPr/>
        <a:lstStyle/>
        <a:p>
          <a:endParaRPr lang="zh-CN" altLang="en-US"/>
        </a:p>
      </dgm:t>
    </dgm:pt>
    <dgm:pt modelId="{5E96D5C6-02E5-4B7F-97D3-AD29D33B596F}" type="pres">
      <dgm:prSet presAssocID="{509B4EB9-4651-4D88-A594-1A95573ED26C}" presName="parentLin" presStyleCnt="0"/>
      <dgm:spPr/>
      <dgm:t>
        <a:bodyPr/>
        <a:lstStyle/>
        <a:p>
          <a:endParaRPr lang="zh-CN" altLang="en-US"/>
        </a:p>
      </dgm:t>
    </dgm:pt>
    <dgm:pt modelId="{72C7E967-5AE6-4C7D-B9CE-256CDB4A56C2}" type="pres">
      <dgm:prSet presAssocID="{509B4EB9-4651-4D88-A594-1A95573ED26C}" presName="parentLeftMargin" presStyleLbl="node1" presStyleIdx="0" presStyleCnt="3"/>
      <dgm:spPr/>
      <dgm:t>
        <a:bodyPr/>
        <a:lstStyle/>
        <a:p>
          <a:endParaRPr lang="zh-CN" altLang="en-US"/>
        </a:p>
      </dgm:t>
    </dgm:pt>
    <dgm:pt modelId="{4A1272F9-0548-4DF6-9C96-2823B1025121}" type="pres">
      <dgm:prSet presAssocID="{509B4EB9-4651-4D88-A594-1A95573ED26C}" presName="parentText" presStyleLbl="node1" presStyleIdx="0" presStyleCnt="3" custLinFactX="5692" custLinFactNeighborX="100000" custLinFactNeighborY="-9383">
        <dgm:presLayoutVars>
          <dgm:chMax val="0"/>
          <dgm:bulletEnabled val="1"/>
        </dgm:presLayoutVars>
      </dgm:prSet>
      <dgm:spPr/>
      <dgm:t>
        <a:bodyPr/>
        <a:lstStyle/>
        <a:p>
          <a:endParaRPr lang="zh-CN" altLang="en-US"/>
        </a:p>
      </dgm:t>
    </dgm:pt>
    <dgm:pt modelId="{3ACEBF22-8CB8-44F6-AE36-A02762E4E9FB}" type="pres">
      <dgm:prSet presAssocID="{509B4EB9-4651-4D88-A594-1A95573ED26C}" presName="negativeSpace" presStyleCnt="0"/>
      <dgm:spPr/>
      <dgm:t>
        <a:bodyPr/>
        <a:lstStyle/>
        <a:p>
          <a:endParaRPr lang="zh-CN" altLang="en-US"/>
        </a:p>
      </dgm:t>
    </dgm:pt>
    <dgm:pt modelId="{687E5C56-EB2D-40A0-957A-38EE8D6C7CBA}" type="pres">
      <dgm:prSet presAssocID="{509B4EB9-4651-4D88-A594-1A95573ED26C}" presName="childText" presStyleLbl="conFgAcc1" presStyleIdx="0" presStyleCnt="3" custLinFactNeighborX="405" custLinFactNeighborY="-12389">
        <dgm:presLayoutVars>
          <dgm:bulletEnabled val="1"/>
        </dgm:presLayoutVars>
      </dgm:prSet>
      <dgm:spPr/>
      <dgm:t>
        <a:bodyPr/>
        <a:lstStyle/>
        <a:p>
          <a:endParaRPr lang="zh-CN" altLang="en-US"/>
        </a:p>
      </dgm:t>
    </dgm:pt>
    <dgm:pt modelId="{01411D73-1AB5-4CFD-9FE9-5A06765B416C}" type="pres">
      <dgm:prSet presAssocID="{2800F77D-AF21-47DD-AB84-89568605F01F}" presName="spaceBetweenRectangles" presStyleCnt="0"/>
      <dgm:spPr/>
      <dgm:t>
        <a:bodyPr/>
        <a:lstStyle/>
        <a:p>
          <a:endParaRPr lang="zh-CN" altLang="en-US"/>
        </a:p>
      </dgm:t>
    </dgm:pt>
    <dgm:pt modelId="{3656B4C1-FB12-4610-A83C-9DC1022A2F83}" type="pres">
      <dgm:prSet presAssocID="{F1CFA447-BB1B-49DF-8DAB-539B09394BA3}" presName="parentLin" presStyleCnt="0"/>
      <dgm:spPr/>
      <dgm:t>
        <a:bodyPr/>
        <a:lstStyle/>
        <a:p>
          <a:endParaRPr lang="zh-CN" altLang="en-US"/>
        </a:p>
      </dgm:t>
    </dgm:pt>
    <dgm:pt modelId="{50299617-274E-4B03-A854-5815B526AD35}" type="pres">
      <dgm:prSet presAssocID="{F1CFA447-BB1B-49DF-8DAB-539B09394BA3}" presName="parentLeftMargin" presStyleLbl="node1" presStyleIdx="0" presStyleCnt="3"/>
      <dgm:spPr/>
      <dgm:t>
        <a:bodyPr/>
        <a:lstStyle/>
        <a:p>
          <a:endParaRPr lang="zh-CN" altLang="en-US"/>
        </a:p>
      </dgm:t>
    </dgm:pt>
    <dgm:pt modelId="{950A5B48-47EE-4D14-BD60-BB225DC6EFBC}" type="pres">
      <dgm:prSet presAssocID="{F1CFA447-BB1B-49DF-8DAB-539B09394BA3}" presName="parentText" presStyleLbl="node1" presStyleIdx="1" presStyleCnt="3" custLinFactX="5692" custLinFactNeighborX="100000">
        <dgm:presLayoutVars>
          <dgm:chMax val="0"/>
          <dgm:bulletEnabled val="1"/>
        </dgm:presLayoutVars>
      </dgm:prSet>
      <dgm:spPr/>
      <dgm:t>
        <a:bodyPr/>
        <a:lstStyle/>
        <a:p>
          <a:endParaRPr lang="zh-CN" altLang="en-US"/>
        </a:p>
      </dgm:t>
    </dgm:pt>
    <dgm:pt modelId="{74FAFE66-834F-4054-A022-DC811BB6E2EF}" type="pres">
      <dgm:prSet presAssocID="{F1CFA447-BB1B-49DF-8DAB-539B09394BA3}" presName="negativeSpace" presStyleCnt="0"/>
      <dgm:spPr/>
      <dgm:t>
        <a:bodyPr/>
        <a:lstStyle/>
        <a:p>
          <a:endParaRPr lang="zh-CN" altLang="en-US"/>
        </a:p>
      </dgm:t>
    </dgm:pt>
    <dgm:pt modelId="{AFF92F54-BEDC-4819-9F74-0924F6D15B7C}" type="pres">
      <dgm:prSet presAssocID="{F1CFA447-BB1B-49DF-8DAB-539B09394BA3}" presName="childText" presStyleLbl="conFgAcc1" presStyleIdx="1" presStyleCnt="3">
        <dgm:presLayoutVars>
          <dgm:bulletEnabled val="1"/>
        </dgm:presLayoutVars>
      </dgm:prSet>
      <dgm:spPr/>
      <dgm:t>
        <a:bodyPr/>
        <a:lstStyle/>
        <a:p>
          <a:endParaRPr lang="zh-CN" altLang="en-US"/>
        </a:p>
      </dgm:t>
    </dgm:pt>
    <dgm:pt modelId="{CA90A50A-AD6D-400F-BF3C-39BA16BF51C5}" type="pres">
      <dgm:prSet presAssocID="{44F9BA2B-B3BF-4CAB-90D0-7A63BF2CB095}" presName="spaceBetweenRectangles" presStyleCnt="0"/>
      <dgm:spPr/>
      <dgm:t>
        <a:bodyPr/>
        <a:lstStyle/>
        <a:p>
          <a:endParaRPr lang="zh-CN" altLang="en-US"/>
        </a:p>
      </dgm:t>
    </dgm:pt>
    <dgm:pt modelId="{A297319E-4273-4BDB-9B72-AEB5D30FB6D0}" type="pres">
      <dgm:prSet presAssocID="{74AC1A25-81EA-4841-8914-B020B9DE278F}" presName="parentLin" presStyleCnt="0"/>
      <dgm:spPr/>
      <dgm:t>
        <a:bodyPr/>
        <a:lstStyle/>
        <a:p>
          <a:endParaRPr lang="zh-CN" altLang="en-US"/>
        </a:p>
      </dgm:t>
    </dgm:pt>
    <dgm:pt modelId="{E3E1EDA4-D24B-4320-97E5-90B09BBB8393}" type="pres">
      <dgm:prSet presAssocID="{74AC1A25-81EA-4841-8914-B020B9DE278F}" presName="parentLeftMargin" presStyleLbl="node1" presStyleIdx="1" presStyleCnt="3"/>
      <dgm:spPr/>
      <dgm:t>
        <a:bodyPr/>
        <a:lstStyle/>
        <a:p>
          <a:endParaRPr lang="zh-CN" altLang="en-US"/>
        </a:p>
      </dgm:t>
    </dgm:pt>
    <dgm:pt modelId="{DA3D1A1F-C156-4BBA-B240-5439BF99B1E6}" type="pres">
      <dgm:prSet presAssocID="{74AC1A25-81EA-4841-8914-B020B9DE278F}" presName="parentText" presStyleLbl="node1" presStyleIdx="2" presStyleCnt="3" custLinFactX="6231" custLinFactNeighborX="100000" custLinFactNeighborY="892">
        <dgm:presLayoutVars>
          <dgm:chMax val="0"/>
          <dgm:bulletEnabled val="1"/>
        </dgm:presLayoutVars>
      </dgm:prSet>
      <dgm:spPr/>
      <dgm:t>
        <a:bodyPr/>
        <a:lstStyle/>
        <a:p>
          <a:endParaRPr lang="zh-CN" altLang="en-US"/>
        </a:p>
      </dgm:t>
    </dgm:pt>
    <dgm:pt modelId="{B6B21C72-BC5D-4058-82BF-C79D31EE07BB}" type="pres">
      <dgm:prSet presAssocID="{74AC1A25-81EA-4841-8914-B020B9DE278F}" presName="negativeSpace" presStyleCnt="0"/>
      <dgm:spPr/>
      <dgm:t>
        <a:bodyPr/>
        <a:lstStyle/>
        <a:p>
          <a:endParaRPr lang="zh-CN" altLang="en-US"/>
        </a:p>
      </dgm:t>
    </dgm:pt>
    <dgm:pt modelId="{57AF80EE-C37B-4932-B1D4-AFBB172A9804}" type="pres">
      <dgm:prSet presAssocID="{74AC1A25-81EA-4841-8914-B020B9DE278F}" presName="childText" presStyleLbl="conFgAcc1" presStyleIdx="2" presStyleCnt="3">
        <dgm:presLayoutVars>
          <dgm:bulletEnabled val="1"/>
        </dgm:presLayoutVars>
      </dgm:prSet>
      <dgm:spPr/>
      <dgm:t>
        <a:bodyPr/>
        <a:lstStyle/>
        <a:p>
          <a:endParaRPr lang="zh-CN" altLang="en-US"/>
        </a:p>
      </dgm:t>
    </dgm:pt>
  </dgm:ptLst>
  <dgm:cxnLst>
    <dgm:cxn modelId="{1B801B78-B9CF-42A6-BFAF-6DFDD2493178}" srcId="{4EFC838E-BF1D-4A3C-997F-15B155888CBE}" destId="{F1CFA447-BB1B-49DF-8DAB-539B09394BA3}" srcOrd="1" destOrd="0" parTransId="{824C7251-F57C-4DA6-A875-B59C666D7A6A}" sibTransId="{44F9BA2B-B3BF-4CAB-90D0-7A63BF2CB095}"/>
    <dgm:cxn modelId="{C21B2FDD-F0A4-4BC3-BEC5-302A81CFCC5C}" srcId="{4EFC838E-BF1D-4A3C-997F-15B155888CBE}" destId="{509B4EB9-4651-4D88-A594-1A95573ED26C}" srcOrd="0" destOrd="0" parTransId="{A42573E9-AFB6-4016-A1A3-6D7B1C432240}" sibTransId="{2800F77D-AF21-47DD-AB84-89568605F01F}"/>
    <dgm:cxn modelId="{1F4A0210-F3B3-415A-987D-08E6D2AB7BE3}" type="presOf" srcId="{F1CFA447-BB1B-49DF-8DAB-539B09394BA3}" destId="{50299617-274E-4B03-A854-5815B526AD35}" srcOrd="0" destOrd="0" presId="urn:microsoft.com/office/officeart/2005/8/layout/list1"/>
    <dgm:cxn modelId="{CC2EB96A-E56D-473D-B90A-E17D7E477D75}" type="presOf" srcId="{74AC1A25-81EA-4841-8914-B020B9DE278F}" destId="{E3E1EDA4-D24B-4320-97E5-90B09BBB8393}" srcOrd="0" destOrd="0" presId="urn:microsoft.com/office/officeart/2005/8/layout/list1"/>
    <dgm:cxn modelId="{287F0553-BE18-48AA-831E-4D02DAB3AFD7}" srcId="{4EFC838E-BF1D-4A3C-997F-15B155888CBE}" destId="{74AC1A25-81EA-4841-8914-B020B9DE278F}" srcOrd="2" destOrd="0" parTransId="{E87FCCE5-39AE-4F8B-BCED-BA553B021C4E}" sibTransId="{BEA4B002-F5BC-450F-BAB5-0750FC0464C0}"/>
    <dgm:cxn modelId="{D9858677-65D3-47BC-828C-9368CEB3FC39}" type="presOf" srcId="{509B4EB9-4651-4D88-A594-1A95573ED26C}" destId="{4A1272F9-0548-4DF6-9C96-2823B1025121}" srcOrd="1" destOrd="0" presId="urn:microsoft.com/office/officeart/2005/8/layout/list1"/>
    <dgm:cxn modelId="{447D12F0-851A-4E91-86DC-F7F6E7232CFC}" type="presOf" srcId="{F1CFA447-BB1B-49DF-8DAB-539B09394BA3}" destId="{950A5B48-47EE-4D14-BD60-BB225DC6EFBC}" srcOrd="1" destOrd="0" presId="urn:microsoft.com/office/officeart/2005/8/layout/list1"/>
    <dgm:cxn modelId="{39B45E1A-1022-44EE-80F5-228836F0C85E}" type="presOf" srcId="{4EFC838E-BF1D-4A3C-997F-15B155888CBE}" destId="{B7AF94E2-D3B3-468B-8C7E-894EAEC2AEC1}" srcOrd="0" destOrd="0" presId="urn:microsoft.com/office/officeart/2005/8/layout/list1"/>
    <dgm:cxn modelId="{712FCE76-27A2-4A12-98FF-F8624D0BA7FB}" type="presOf" srcId="{74AC1A25-81EA-4841-8914-B020B9DE278F}" destId="{DA3D1A1F-C156-4BBA-B240-5439BF99B1E6}" srcOrd="1" destOrd="0" presId="urn:microsoft.com/office/officeart/2005/8/layout/list1"/>
    <dgm:cxn modelId="{E5DEA642-170B-4BB7-A317-AEDA1B26FFA5}" type="presOf" srcId="{509B4EB9-4651-4D88-A594-1A95573ED26C}" destId="{72C7E967-5AE6-4C7D-B9CE-256CDB4A56C2}" srcOrd="0" destOrd="0" presId="urn:microsoft.com/office/officeart/2005/8/layout/list1"/>
    <dgm:cxn modelId="{7FD32718-6770-43D0-A267-D37F05938F30}" type="presParOf" srcId="{B7AF94E2-D3B3-468B-8C7E-894EAEC2AEC1}" destId="{5E96D5C6-02E5-4B7F-97D3-AD29D33B596F}" srcOrd="0" destOrd="0" presId="urn:microsoft.com/office/officeart/2005/8/layout/list1"/>
    <dgm:cxn modelId="{F0F70A85-5FB3-447B-8A8F-1055DE5B09ED}" type="presParOf" srcId="{5E96D5C6-02E5-4B7F-97D3-AD29D33B596F}" destId="{72C7E967-5AE6-4C7D-B9CE-256CDB4A56C2}" srcOrd="0" destOrd="0" presId="urn:microsoft.com/office/officeart/2005/8/layout/list1"/>
    <dgm:cxn modelId="{7E0D7E09-7C1A-4A66-83D7-0658C9E14E90}" type="presParOf" srcId="{5E96D5C6-02E5-4B7F-97D3-AD29D33B596F}" destId="{4A1272F9-0548-4DF6-9C96-2823B1025121}" srcOrd="1" destOrd="0" presId="urn:microsoft.com/office/officeart/2005/8/layout/list1"/>
    <dgm:cxn modelId="{28603966-DD85-47B2-9FD9-98285622B207}" type="presParOf" srcId="{B7AF94E2-D3B3-468B-8C7E-894EAEC2AEC1}" destId="{3ACEBF22-8CB8-44F6-AE36-A02762E4E9FB}" srcOrd="1" destOrd="0" presId="urn:microsoft.com/office/officeart/2005/8/layout/list1"/>
    <dgm:cxn modelId="{40CACA53-9D3B-42D9-A938-64740B32E1DE}" type="presParOf" srcId="{B7AF94E2-D3B3-468B-8C7E-894EAEC2AEC1}" destId="{687E5C56-EB2D-40A0-957A-38EE8D6C7CBA}" srcOrd="2" destOrd="0" presId="urn:microsoft.com/office/officeart/2005/8/layout/list1"/>
    <dgm:cxn modelId="{B40EBD1E-C04C-431E-82CD-84AEEBD4899D}" type="presParOf" srcId="{B7AF94E2-D3B3-468B-8C7E-894EAEC2AEC1}" destId="{01411D73-1AB5-4CFD-9FE9-5A06765B416C}" srcOrd="3" destOrd="0" presId="urn:microsoft.com/office/officeart/2005/8/layout/list1"/>
    <dgm:cxn modelId="{8E5C7604-EC89-49E3-B471-B6210DFB2184}" type="presParOf" srcId="{B7AF94E2-D3B3-468B-8C7E-894EAEC2AEC1}" destId="{3656B4C1-FB12-4610-A83C-9DC1022A2F83}" srcOrd="4" destOrd="0" presId="urn:microsoft.com/office/officeart/2005/8/layout/list1"/>
    <dgm:cxn modelId="{0B04EE52-7E13-4DDC-BB54-011DF613D4DD}" type="presParOf" srcId="{3656B4C1-FB12-4610-A83C-9DC1022A2F83}" destId="{50299617-274E-4B03-A854-5815B526AD35}" srcOrd="0" destOrd="0" presId="urn:microsoft.com/office/officeart/2005/8/layout/list1"/>
    <dgm:cxn modelId="{89EAA163-3C0E-44C3-948D-442180B0A83F}" type="presParOf" srcId="{3656B4C1-FB12-4610-A83C-9DC1022A2F83}" destId="{950A5B48-47EE-4D14-BD60-BB225DC6EFBC}" srcOrd="1" destOrd="0" presId="urn:microsoft.com/office/officeart/2005/8/layout/list1"/>
    <dgm:cxn modelId="{73BB24F1-5065-4210-A202-66011EC04338}" type="presParOf" srcId="{B7AF94E2-D3B3-468B-8C7E-894EAEC2AEC1}" destId="{74FAFE66-834F-4054-A022-DC811BB6E2EF}" srcOrd="5" destOrd="0" presId="urn:microsoft.com/office/officeart/2005/8/layout/list1"/>
    <dgm:cxn modelId="{FFBF4601-D1A5-4341-819F-8A5A0EB7F602}" type="presParOf" srcId="{B7AF94E2-D3B3-468B-8C7E-894EAEC2AEC1}" destId="{AFF92F54-BEDC-4819-9F74-0924F6D15B7C}" srcOrd="6" destOrd="0" presId="urn:microsoft.com/office/officeart/2005/8/layout/list1"/>
    <dgm:cxn modelId="{6C03B371-09F9-43DF-8029-2948D2E571A0}" type="presParOf" srcId="{B7AF94E2-D3B3-468B-8C7E-894EAEC2AEC1}" destId="{CA90A50A-AD6D-400F-BF3C-39BA16BF51C5}" srcOrd="7" destOrd="0" presId="urn:microsoft.com/office/officeart/2005/8/layout/list1"/>
    <dgm:cxn modelId="{44C451BE-539E-4BE6-A16A-FA7B8806C367}" type="presParOf" srcId="{B7AF94E2-D3B3-468B-8C7E-894EAEC2AEC1}" destId="{A297319E-4273-4BDB-9B72-AEB5D30FB6D0}" srcOrd="8" destOrd="0" presId="urn:microsoft.com/office/officeart/2005/8/layout/list1"/>
    <dgm:cxn modelId="{77D8E5FC-0EF8-4A85-A98B-2F889713634B}" type="presParOf" srcId="{A297319E-4273-4BDB-9B72-AEB5D30FB6D0}" destId="{E3E1EDA4-D24B-4320-97E5-90B09BBB8393}" srcOrd="0" destOrd="0" presId="urn:microsoft.com/office/officeart/2005/8/layout/list1"/>
    <dgm:cxn modelId="{33476823-3BC3-48CE-B03F-98AE276E4CFC}" type="presParOf" srcId="{A297319E-4273-4BDB-9B72-AEB5D30FB6D0}" destId="{DA3D1A1F-C156-4BBA-B240-5439BF99B1E6}" srcOrd="1" destOrd="0" presId="urn:microsoft.com/office/officeart/2005/8/layout/list1"/>
    <dgm:cxn modelId="{75D53B96-F53A-4018-99EA-E30DF02B75C5}" type="presParOf" srcId="{B7AF94E2-D3B3-468B-8C7E-894EAEC2AEC1}" destId="{B6B21C72-BC5D-4058-82BF-C79D31EE07BB}" srcOrd="9" destOrd="0" presId="urn:microsoft.com/office/officeart/2005/8/layout/list1"/>
    <dgm:cxn modelId="{A997D617-6715-421C-BF14-3E0BBDD747AF}" type="presParOf" srcId="{B7AF94E2-D3B3-468B-8C7E-894EAEC2AEC1}" destId="{57AF80EE-C37B-4932-B1D4-AFBB172A9804}"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16CE6C-B566-4485-A9B4-29E42D1C4630}" type="doc">
      <dgm:prSet loTypeId="urn:microsoft.com/office/officeart/2005/8/layout/pyramid2" loCatId="list" qsTypeId="urn:microsoft.com/office/officeart/2005/8/quickstyle/simple1" qsCatId="simple" csTypeId="urn:microsoft.com/office/officeart/2005/8/colors/accent1_2" csCatId="accent1" phldr="1"/>
      <dgm:spPr/>
    </dgm:pt>
    <dgm:pt modelId="{E4B22AF2-403C-47ED-9F4B-44BD403E6EE7}">
      <dgm:prSet phldrT="[文本]" custT="1"/>
      <dgm:spPr/>
      <dgm:t>
        <a:bodyPr/>
        <a:lstStyle/>
        <a:p>
          <a:r>
            <a:rPr lang="en-US" altLang="zh-CN" sz="1600" b="0" i="0" dirty="0" smtClean="0"/>
            <a:t>30% out of achievements at ordinary times </a:t>
          </a:r>
          <a:endParaRPr lang="zh-CN" altLang="en-US" sz="1600" b="0" i="0" dirty="0"/>
        </a:p>
      </dgm:t>
    </dgm:pt>
    <dgm:pt modelId="{2FB62EE9-CB50-4D64-9490-CCFD47D5FAF8}" type="parTrans" cxnId="{9953242F-97C2-46F0-9FDB-66071A2F0D9C}">
      <dgm:prSet/>
      <dgm:spPr/>
      <dgm:t>
        <a:bodyPr/>
        <a:lstStyle/>
        <a:p>
          <a:endParaRPr lang="zh-CN" altLang="en-US"/>
        </a:p>
      </dgm:t>
    </dgm:pt>
    <dgm:pt modelId="{12E62BA5-537E-4D73-9BB8-04DE6317C8CB}" type="sibTrans" cxnId="{9953242F-97C2-46F0-9FDB-66071A2F0D9C}">
      <dgm:prSet/>
      <dgm:spPr/>
      <dgm:t>
        <a:bodyPr/>
        <a:lstStyle/>
        <a:p>
          <a:endParaRPr lang="zh-CN" altLang="en-US"/>
        </a:p>
      </dgm:t>
    </dgm:pt>
    <dgm:pt modelId="{56CDE474-269B-4F39-A819-A9C805826872}">
      <dgm:prSet phldrT="[文本]" custT="1"/>
      <dgm:spPr/>
      <dgm:t>
        <a:bodyPr/>
        <a:lstStyle/>
        <a:p>
          <a:r>
            <a:rPr lang="en-US" altLang="zh-CN" sz="1600" dirty="0" smtClean="0"/>
            <a:t>30% out of t</a:t>
          </a:r>
          <a:r>
            <a:rPr lang="en-US" sz="1600" b="0" i="0" dirty="0" smtClean="0"/>
            <a:t>he mid-term exam results</a:t>
          </a:r>
          <a:endParaRPr lang="zh-CN" altLang="en-US" sz="1600" dirty="0"/>
        </a:p>
      </dgm:t>
    </dgm:pt>
    <dgm:pt modelId="{92BE4A1D-FC47-4336-9A39-55BBE3DF8F89}" type="parTrans" cxnId="{ECEFC368-974C-478E-B773-60964A0B9CD4}">
      <dgm:prSet/>
      <dgm:spPr/>
      <dgm:t>
        <a:bodyPr/>
        <a:lstStyle/>
        <a:p>
          <a:endParaRPr lang="zh-CN" altLang="en-US"/>
        </a:p>
      </dgm:t>
    </dgm:pt>
    <dgm:pt modelId="{103D3E48-01A4-4BA9-8CB8-9EE5970DB851}" type="sibTrans" cxnId="{ECEFC368-974C-478E-B773-60964A0B9CD4}">
      <dgm:prSet/>
      <dgm:spPr/>
      <dgm:t>
        <a:bodyPr/>
        <a:lstStyle/>
        <a:p>
          <a:endParaRPr lang="zh-CN" altLang="en-US"/>
        </a:p>
      </dgm:t>
    </dgm:pt>
    <dgm:pt modelId="{4A92D014-75AB-4061-8C72-FC45D46211A6}">
      <dgm:prSet phldrT="[文本]" custT="1"/>
      <dgm:spPr/>
      <dgm:t>
        <a:bodyPr/>
        <a:lstStyle/>
        <a:p>
          <a:r>
            <a:rPr lang="en-US" altLang="zh-CN" sz="1600" dirty="0" smtClean="0"/>
            <a:t>40%out of t</a:t>
          </a:r>
          <a:r>
            <a:rPr lang="en-US" sz="1600" b="0" i="0" dirty="0" smtClean="0"/>
            <a:t>he </a:t>
          </a:r>
          <a:r>
            <a:rPr lang="en-US" altLang="zh-CN" sz="1600" b="0" i="0" dirty="0" smtClean="0"/>
            <a:t> </a:t>
          </a:r>
          <a:r>
            <a:rPr lang="en-US" sz="1600" b="0" i="0" dirty="0" smtClean="0"/>
            <a:t>final exam results</a:t>
          </a:r>
          <a:endParaRPr lang="zh-CN" altLang="en-US" sz="1600" dirty="0"/>
        </a:p>
      </dgm:t>
    </dgm:pt>
    <dgm:pt modelId="{2E7857EA-6AB6-4249-876C-83EFF04EA18B}" type="parTrans" cxnId="{9CF0BCCF-BFC9-45C5-A0B4-1B6EBB908606}">
      <dgm:prSet/>
      <dgm:spPr/>
      <dgm:t>
        <a:bodyPr/>
        <a:lstStyle/>
        <a:p>
          <a:endParaRPr lang="zh-CN" altLang="en-US"/>
        </a:p>
      </dgm:t>
    </dgm:pt>
    <dgm:pt modelId="{F3BA04F3-E5C6-4E94-8108-40DF426B05FE}" type="sibTrans" cxnId="{9CF0BCCF-BFC9-45C5-A0B4-1B6EBB908606}">
      <dgm:prSet/>
      <dgm:spPr/>
      <dgm:t>
        <a:bodyPr/>
        <a:lstStyle/>
        <a:p>
          <a:endParaRPr lang="zh-CN" altLang="en-US"/>
        </a:p>
      </dgm:t>
    </dgm:pt>
    <dgm:pt modelId="{02F9B5CD-42F8-4B9A-9EB0-F9EB3EC8E445}" type="pres">
      <dgm:prSet presAssocID="{5716CE6C-B566-4485-A9B4-29E42D1C4630}" presName="compositeShape" presStyleCnt="0">
        <dgm:presLayoutVars>
          <dgm:dir/>
          <dgm:resizeHandles/>
        </dgm:presLayoutVars>
      </dgm:prSet>
      <dgm:spPr/>
    </dgm:pt>
    <dgm:pt modelId="{EFEBAFF8-BE4D-47F7-8279-5F7937B2C788}" type="pres">
      <dgm:prSet presAssocID="{5716CE6C-B566-4485-A9B4-29E42D1C4630}" presName="pyramid" presStyleLbl="node1" presStyleIdx="0" presStyleCnt="1"/>
      <dgm:spPr/>
    </dgm:pt>
    <dgm:pt modelId="{0603BC73-3962-4B2D-B41A-EE4C3D758888}" type="pres">
      <dgm:prSet presAssocID="{5716CE6C-B566-4485-A9B4-29E42D1C4630}" presName="theList" presStyleCnt="0"/>
      <dgm:spPr/>
    </dgm:pt>
    <dgm:pt modelId="{7AD71E9F-C9EA-4E27-98E8-01F608F98505}" type="pres">
      <dgm:prSet presAssocID="{E4B22AF2-403C-47ED-9F4B-44BD403E6EE7}" presName="aNode" presStyleLbl="fgAcc1" presStyleIdx="0" presStyleCnt="3">
        <dgm:presLayoutVars>
          <dgm:bulletEnabled val="1"/>
        </dgm:presLayoutVars>
      </dgm:prSet>
      <dgm:spPr/>
      <dgm:t>
        <a:bodyPr/>
        <a:lstStyle/>
        <a:p>
          <a:endParaRPr lang="zh-CN" altLang="en-US"/>
        </a:p>
      </dgm:t>
    </dgm:pt>
    <dgm:pt modelId="{48D34606-A708-4B9A-8BA4-992A304AEAD1}" type="pres">
      <dgm:prSet presAssocID="{E4B22AF2-403C-47ED-9F4B-44BD403E6EE7}" presName="aSpace" presStyleCnt="0"/>
      <dgm:spPr/>
    </dgm:pt>
    <dgm:pt modelId="{BF0F46AD-C10D-4A12-BB10-5D2AB72F1389}" type="pres">
      <dgm:prSet presAssocID="{56CDE474-269B-4F39-A819-A9C805826872}" presName="aNode" presStyleLbl="fgAcc1" presStyleIdx="1" presStyleCnt="3" custLinFactNeighborX="-1020" custLinFactNeighborY="1694">
        <dgm:presLayoutVars>
          <dgm:bulletEnabled val="1"/>
        </dgm:presLayoutVars>
      </dgm:prSet>
      <dgm:spPr/>
      <dgm:t>
        <a:bodyPr/>
        <a:lstStyle/>
        <a:p>
          <a:endParaRPr lang="zh-CN" altLang="en-US"/>
        </a:p>
      </dgm:t>
    </dgm:pt>
    <dgm:pt modelId="{44C4726C-DD73-422C-B3EE-B72010C490AB}" type="pres">
      <dgm:prSet presAssocID="{56CDE474-269B-4F39-A819-A9C805826872}" presName="aSpace" presStyleCnt="0"/>
      <dgm:spPr/>
    </dgm:pt>
    <dgm:pt modelId="{83EEC549-D3CA-4789-9153-C370B54E3655}" type="pres">
      <dgm:prSet presAssocID="{4A92D014-75AB-4061-8C72-FC45D46211A6}" presName="aNode" presStyleLbl="fgAcc1" presStyleIdx="2" presStyleCnt="3">
        <dgm:presLayoutVars>
          <dgm:bulletEnabled val="1"/>
        </dgm:presLayoutVars>
      </dgm:prSet>
      <dgm:spPr/>
      <dgm:t>
        <a:bodyPr/>
        <a:lstStyle/>
        <a:p>
          <a:endParaRPr lang="zh-CN" altLang="en-US"/>
        </a:p>
      </dgm:t>
    </dgm:pt>
    <dgm:pt modelId="{58BCA233-4CA9-40C0-9D96-1987FB2B3F04}" type="pres">
      <dgm:prSet presAssocID="{4A92D014-75AB-4061-8C72-FC45D46211A6}" presName="aSpace" presStyleCnt="0"/>
      <dgm:spPr/>
    </dgm:pt>
  </dgm:ptLst>
  <dgm:cxnLst>
    <dgm:cxn modelId="{8349FD27-4A5E-4E6F-916E-05DDF47F2B4C}" type="presOf" srcId="{E4B22AF2-403C-47ED-9F4B-44BD403E6EE7}" destId="{7AD71E9F-C9EA-4E27-98E8-01F608F98505}" srcOrd="0" destOrd="0" presId="urn:microsoft.com/office/officeart/2005/8/layout/pyramid2"/>
    <dgm:cxn modelId="{E6973679-6F43-4E07-B68C-E00F7C16DA81}" type="presOf" srcId="{4A92D014-75AB-4061-8C72-FC45D46211A6}" destId="{83EEC549-D3CA-4789-9153-C370B54E3655}" srcOrd="0" destOrd="0" presId="urn:microsoft.com/office/officeart/2005/8/layout/pyramid2"/>
    <dgm:cxn modelId="{2F47B444-26FD-4D4A-9BD1-9628E4055DFF}" type="presOf" srcId="{5716CE6C-B566-4485-A9B4-29E42D1C4630}" destId="{02F9B5CD-42F8-4B9A-9EB0-F9EB3EC8E445}" srcOrd="0" destOrd="0" presId="urn:microsoft.com/office/officeart/2005/8/layout/pyramid2"/>
    <dgm:cxn modelId="{ECEFC368-974C-478E-B773-60964A0B9CD4}" srcId="{5716CE6C-B566-4485-A9B4-29E42D1C4630}" destId="{56CDE474-269B-4F39-A819-A9C805826872}" srcOrd="1" destOrd="0" parTransId="{92BE4A1D-FC47-4336-9A39-55BBE3DF8F89}" sibTransId="{103D3E48-01A4-4BA9-8CB8-9EE5970DB851}"/>
    <dgm:cxn modelId="{9CF0BCCF-BFC9-45C5-A0B4-1B6EBB908606}" srcId="{5716CE6C-B566-4485-A9B4-29E42D1C4630}" destId="{4A92D014-75AB-4061-8C72-FC45D46211A6}" srcOrd="2" destOrd="0" parTransId="{2E7857EA-6AB6-4249-876C-83EFF04EA18B}" sibTransId="{F3BA04F3-E5C6-4E94-8108-40DF426B05FE}"/>
    <dgm:cxn modelId="{9953242F-97C2-46F0-9FDB-66071A2F0D9C}" srcId="{5716CE6C-B566-4485-A9B4-29E42D1C4630}" destId="{E4B22AF2-403C-47ED-9F4B-44BD403E6EE7}" srcOrd="0" destOrd="0" parTransId="{2FB62EE9-CB50-4D64-9490-CCFD47D5FAF8}" sibTransId="{12E62BA5-537E-4D73-9BB8-04DE6317C8CB}"/>
    <dgm:cxn modelId="{9C1175B4-2AC9-4A68-9E35-551822CBDACF}" type="presOf" srcId="{56CDE474-269B-4F39-A819-A9C805826872}" destId="{BF0F46AD-C10D-4A12-BB10-5D2AB72F1389}" srcOrd="0" destOrd="0" presId="urn:microsoft.com/office/officeart/2005/8/layout/pyramid2"/>
    <dgm:cxn modelId="{38BF0EC2-F917-43AF-90AF-BF296CF1DC46}" type="presParOf" srcId="{02F9B5CD-42F8-4B9A-9EB0-F9EB3EC8E445}" destId="{EFEBAFF8-BE4D-47F7-8279-5F7937B2C788}" srcOrd="0" destOrd="0" presId="urn:microsoft.com/office/officeart/2005/8/layout/pyramid2"/>
    <dgm:cxn modelId="{B50EB38A-C93D-4F6C-9047-179B193F593F}" type="presParOf" srcId="{02F9B5CD-42F8-4B9A-9EB0-F9EB3EC8E445}" destId="{0603BC73-3962-4B2D-B41A-EE4C3D758888}" srcOrd="1" destOrd="0" presId="urn:microsoft.com/office/officeart/2005/8/layout/pyramid2"/>
    <dgm:cxn modelId="{0CFC732C-E89C-48DC-B353-72644D34035C}" type="presParOf" srcId="{0603BC73-3962-4B2D-B41A-EE4C3D758888}" destId="{7AD71E9F-C9EA-4E27-98E8-01F608F98505}" srcOrd="0" destOrd="0" presId="urn:microsoft.com/office/officeart/2005/8/layout/pyramid2"/>
    <dgm:cxn modelId="{30040C1A-3652-4305-B371-A0A0E8C9B9D2}" type="presParOf" srcId="{0603BC73-3962-4B2D-B41A-EE4C3D758888}" destId="{48D34606-A708-4B9A-8BA4-992A304AEAD1}" srcOrd="1" destOrd="0" presId="urn:microsoft.com/office/officeart/2005/8/layout/pyramid2"/>
    <dgm:cxn modelId="{3A16ACE0-D885-49AD-917D-1C36BF56D590}" type="presParOf" srcId="{0603BC73-3962-4B2D-B41A-EE4C3D758888}" destId="{BF0F46AD-C10D-4A12-BB10-5D2AB72F1389}" srcOrd="2" destOrd="0" presId="urn:microsoft.com/office/officeart/2005/8/layout/pyramid2"/>
    <dgm:cxn modelId="{0DA76D19-F97E-4B09-BCB4-8D6434CDF0FA}" type="presParOf" srcId="{0603BC73-3962-4B2D-B41A-EE4C3D758888}" destId="{44C4726C-DD73-422C-B3EE-B72010C490AB}" srcOrd="3" destOrd="0" presId="urn:microsoft.com/office/officeart/2005/8/layout/pyramid2"/>
    <dgm:cxn modelId="{618F5410-C8C7-4D8E-BF9B-DC74ACD9848D}" type="presParOf" srcId="{0603BC73-3962-4B2D-B41A-EE4C3D758888}" destId="{83EEC549-D3CA-4789-9153-C370B54E3655}" srcOrd="4" destOrd="0" presId="urn:microsoft.com/office/officeart/2005/8/layout/pyramid2"/>
    <dgm:cxn modelId="{D0B33BEB-CE86-415E-B0C4-366CB3752DC0}" type="presParOf" srcId="{0603BC73-3962-4B2D-B41A-EE4C3D758888}" destId="{58BCA233-4CA9-40C0-9D96-1987FB2B3F04}"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6C5347-967F-4D3D-98AA-4B48005E8F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266A45E3-DFCB-4EC9-870C-2CA65BAE6FA4}">
      <dgm:prSet phldrT="[文本]" custT="1"/>
      <dgm:spPr/>
      <dgm:t>
        <a:bodyPr/>
        <a:lstStyle/>
        <a:p>
          <a:r>
            <a:rPr lang="zh-CN" altLang="en-US" sz="3200" dirty="0" smtClean="0">
              <a:solidFill>
                <a:srgbClr val="FF0000"/>
              </a:solidFill>
            </a:rPr>
            <a:t>按时上课</a:t>
          </a:r>
          <a:endParaRPr lang="en-US" altLang="zh-CN" sz="3200" dirty="0" smtClean="0">
            <a:solidFill>
              <a:srgbClr val="FF0000"/>
            </a:solidFill>
          </a:endParaRPr>
        </a:p>
        <a:p>
          <a:r>
            <a:rPr lang="en-US" altLang="zh-CN" sz="2000" dirty="0" smtClean="0">
              <a:solidFill>
                <a:srgbClr val="FF0000"/>
              </a:solidFill>
            </a:rPr>
            <a:t>Attend class on time</a:t>
          </a:r>
          <a:endParaRPr lang="zh-CN" altLang="en-US" sz="2000" dirty="0">
            <a:solidFill>
              <a:srgbClr val="FF0000"/>
            </a:solidFill>
          </a:endParaRPr>
        </a:p>
      </dgm:t>
    </dgm:pt>
    <dgm:pt modelId="{ABB2CC46-8F92-45CF-A645-89648B886F82}" type="parTrans" cxnId="{A33A0DB3-3A5B-466E-BC15-272327D88902}">
      <dgm:prSet/>
      <dgm:spPr/>
      <dgm:t>
        <a:bodyPr/>
        <a:lstStyle/>
        <a:p>
          <a:endParaRPr lang="zh-CN" altLang="en-US"/>
        </a:p>
      </dgm:t>
    </dgm:pt>
    <dgm:pt modelId="{C28991F4-6D98-4977-9DA4-4ECF9D5E9E80}" type="sibTrans" cxnId="{A33A0DB3-3A5B-466E-BC15-272327D88902}">
      <dgm:prSet/>
      <dgm:spPr/>
      <dgm:t>
        <a:bodyPr/>
        <a:lstStyle/>
        <a:p>
          <a:endParaRPr lang="zh-CN" altLang="en-US"/>
        </a:p>
      </dgm:t>
    </dgm:pt>
    <dgm:pt modelId="{2B97C60F-DFFB-4B34-9B45-77413F678999}">
      <dgm:prSet phldrT="[文本]" custT="1"/>
      <dgm:spPr/>
      <dgm:t>
        <a:bodyPr/>
        <a:lstStyle/>
        <a:p>
          <a:r>
            <a:rPr lang="zh-CN" altLang="en-US" sz="3200" dirty="0" smtClean="0"/>
            <a:t>不迟到</a:t>
          </a:r>
          <a:endParaRPr lang="zh-CN" altLang="en-US" sz="3200" dirty="0"/>
        </a:p>
      </dgm:t>
    </dgm:pt>
    <dgm:pt modelId="{E3217E07-9AEE-4919-93F9-F152DDC00E0D}" type="parTrans" cxnId="{90A9DA85-EAA7-4CB1-BD6A-B59348E9672C}">
      <dgm:prSet/>
      <dgm:spPr/>
      <dgm:t>
        <a:bodyPr/>
        <a:lstStyle/>
        <a:p>
          <a:endParaRPr lang="zh-CN" altLang="en-US"/>
        </a:p>
      </dgm:t>
    </dgm:pt>
    <dgm:pt modelId="{8D3B5473-CE03-400E-8E07-2BAF27024813}" type="sibTrans" cxnId="{90A9DA85-EAA7-4CB1-BD6A-B59348E9672C}">
      <dgm:prSet/>
      <dgm:spPr/>
      <dgm:t>
        <a:bodyPr/>
        <a:lstStyle/>
        <a:p>
          <a:endParaRPr lang="zh-CN" altLang="en-US"/>
        </a:p>
      </dgm:t>
    </dgm:pt>
    <dgm:pt modelId="{D2157606-D37F-4139-9DB9-B0E190639714}">
      <dgm:prSet phldrT="[文本]" custT="1"/>
      <dgm:spPr/>
      <dgm:t>
        <a:bodyPr/>
        <a:lstStyle/>
        <a:p>
          <a:r>
            <a:rPr lang="zh-CN" altLang="en-US" sz="3200" dirty="0" smtClean="0"/>
            <a:t>不早退</a:t>
          </a:r>
          <a:endParaRPr lang="zh-CN" altLang="en-US" sz="3200" dirty="0"/>
        </a:p>
      </dgm:t>
    </dgm:pt>
    <dgm:pt modelId="{7FC7E8AA-AFCF-4E50-A2B8-544F7CBFC801}" type="parTrans" cxnId="{275FB2F4-D915-41EB-BF16-1A778AC148E0}">
      <dgm:prSet/>
      <dgm:spPr/>
      <dgm:t>
        <a:bodyPr/>
        <a:lstStyle/>
        <a:p>
          <a:endParaRPr lang="zh-CN" altLang="en-US"/>
        </a:p>
      </dgm:t>
    </dgm:pt>
    <dgm:pt modelId="{4571174B-80E1-4B04-95B2-B3E0884714D3}" type="sibTrans" cxnId="{275FB2F4-D915-41EB-BF16-1A778AC148E0}">
      <dgm:prSet/>
      <dgm:spPr/>
      <dgm:t>
        <a:bodyPr/>
        <a:lstStyle/>
        <a:p>
          <a:endParaRPr lang="zh-CN" altLang="en-US"/>
        </a:p>
      </dgm:t>
    </dgm:pt>
    <dgm:pt modelId="{B6A31ED4-2A97-4061-BB13-E131DC58D030}">
      <dgm:prSet phldrT="[文本]" custT="1"/>
      <dgm:spPr/>
      <dgm:t>
        <a:bodyPr/>
        <a:lstStyle/>
        <a:p>
          <a:r>
            <a:rPr lang="zh-CN" altLang="en-US" sz="2700" dirty="0" smtClean="0">
              <a:solidFill>
                <a:srgbClr val="FF0000"/>
              </a:solidFill>
            </a:rPr>
            <a:t>及时请假</a:t>
          </a:r>
          <a:endParaRPr lang="en-US" altLang="zh-CN" sz="2700" dirty="0" smtClean="0">
            <a:solidFill>
              <a:srgbClr val="FF0000"/>
            </a:solidFill>
          </a:endParaRPr>
        </a:p>
        <a:p>
          <a:r>
            <a:rPr lang="en-US" altLang="zh-CN" sz="2000" dirty="0" smtClean="0">
              <a:solidFill>
                <a:srgbClr val="FF0000"/>
              </a:solidFill>
            </a:rPr>
            <a:t>Ask for leave</a:t>
          </a:r>
          <a:endParaRPr lang="zh-CN" altLang="en-US" sz="2000" dirty="0">
            <a:solidFill>
              <a:srgbClr val="FF0000"/>
            </a:solidFill>
          </a:endParaRPr>
        </a:p>
      </dgm:t>
    </dgm:pt>
    <dgm:pt modelId="{D288206F-1963-4C39-82D6-8697F4BA2C33}" type="parTrans" cxnId="{49F0E767-B9F5-4382-AC4A-A324A6ACC407}">
      <dgm:prSet/>
      <dgm:spPr/>
      <dgm:t>
        <a:bodyPr/>
        <a:lstStyle/>
        <a:p>
          <a:endParaRPr lang="zh-CN" altLang="en-US"/>
        </a:p>
      </dgm:t>
    </dgm:pt>
    <dgm:pt modelId="{79157C07-4462-4F67-81D1-6698935A399A}" type="sibTrans" cxnId="{49F0E767-B9F5-4382-AC4A-A324A6ACC407}">
      <dgm:prSet/>
      <dgm:spPr/>
      <dgm:t>
        <a:bodyPr/>
        <a:lstStyle/>
        <a:p>
          <a:endParaRPr lang="zh-CN" altLang="en-US"/>
        </a:p>
      </dgm:t>
    </dgm:pt>
    <dgm:pt modelId="{BF87D416-87B6-4423-8E1F-7A99FB274DB1}">
      <dgm:prSet phldrT="[文本]" custT="1"/>
      <dgm:spPr/>
      <dgm:t>
        <a:bodyPr/>
        <a:lstStyle/>
        <a:p>
          <a:r>
            <a:rPr lang="zh-CN" altLang="en-US" sz="3200" dirty="0" smtClean="0"/>
            <a:t>病假 </a:t>
          </a:r>
          <a:r>
            <a:rPr lang="en-US" altLang="zh-CN" sz="1800" dirty="0" smtClean="0"/>
            <a:t>Sick</a:t>
          </a:r>
          <a:endParaRPr lang="zh-CN" altLang="en-US" sz="1800" dirty="0"/>
        </a:p>
      </dgm:t>
    </dgm:pt>
    <dgm:pt modelId="{D7FBB834-EBB7-4CE2-A431-256195903ADC}" type="parTrans" cxnId="{3753FFCD-47A9-4ACE-942D-C9A3EAAD18FE}">
      <dgm:prSet/>
      <dgm:spPr/>
      <dgm:t>
        <a:bodyPr/>
        <a:lstStyle/>
        <a:p>
          <a:endParaRPr lang="zh-CN" altLang="en-US"/>
        </a:p>
      </dgm:t>
    </dgm:pt>
    <dgm:pt modelId="{C83455E9-2985-42BE-86D4-553F1263A0B1}" type="sibTrans" cxnId="{3753FFCD-47A9-4ACE-942D-C9A3EAAD18FE}">
      <dgm:prSet/>
      <dgm:spPr/>
      <dgm:t>
        <a:bodyPr/>
        <a:lstStyle/>
        <a:p>
          <a:endParaRPr lang="zh-CN" altLang="en-US"/>
        </a:p>
      </dgm:t>
    </dgm:pt>
    <dgm:pt modelId="{7F1D1FCC-1DB9-4D5F-8C08-7B895B946485}">
      <dgm:prSet phldrT="[文本]" custT="1"/>
      <dgm:spPr/>
      <dgm:t>
        <a:bodyPr/>
        <a:lstStyle/>
        <a:p>
          <a:r>
            <a:rPr lang="zh-CN" altLang="en-US" sz="3200" dirty="0" smtClean="0"/>
            <a:t>事假</a:t>
          </a:r>
          <a:r>
            <a:rPr lang="en-US" altLang="zh-CN" sz="1600" dirty="0" smtClean="0"/>
            <a:t>Private affairs </a:t>
          </a:r>
          <a:endParaRPr lang="zh-CN" altLang="en-US" sz="1600" dirty="0"/>
        </a:p>
      </dgm:t>
    </dgm:pt>
    <dgm:pt modelId="{943E4721-264F-4FC4-B6F8-0B38724B9B66}" type="parTrans" cxnId="{CD2A3827-6D6B-448C-A41C-DEC65C49D842}">
      <dgm:prSet/>
      <dgm:spPr/>
      <dgm:t>
        <a:bodyPr/>
        <a:lstStyle/>
        <a:p>
          <a:endParaRPr lang="zh-CN" altLang="en-US"/>
        </a:p>
      </dgm:t>
    </dgm:pt>
    <dgm:pt modelId="{8BB0B39E-DB4F-4D59-BA5F-BE56ABA42C65}" type="sibTrans" cxnId="{CD2A3827-6D6B-448C-A41C-DEC65C49D842}">
      <dgm:prSet/>
      <dgm:spPr/>
      <dgm:t>
        <a:bodyPr/>
        <a:lstStyle/>
        <a:p>
          <a:endParaRPr lang="zh-CN" altLang="en-US"/>
        </a:p>
      </dgm:t>
    </dgm:pt>
    <dgm:pt modelId="{C3C6F504-1214-442B-9847-F18C463DB086}">
      <dgm:prSet phldrT="[文本]" custT="1"/>
      <dgm:spPr/>
      <dgm:t>
        <a:bodyPr/>
        <a:lstStyle/>
        <a:p>
          <a:r>
            <a:rPr lang="zh-CN" altLang="en-US" sz="2400" dirty="0" smtClean="0"/>
            <a:t>上课期间不能旅游</a:t>
          </a:r>
          <a:r>
            <a:rPr lang="zh-CN" altLang="en-US" sz="1600" dirty="0" smtClean="0"/>
            <a:t>（</a:t>
          </a:r>
          <a:r>
            <a:rPr lang="en-US" altLang="zh-CN" sz="1600" dirty="0" smtClean="0"/>
            <a:t>If the reason you ask for leave is traveling, you can’t get the approval</a:t>
          </a:r>
          <a:r>
            <a:rPr lang="zh-CN" altLang="en-US" sz="1600" dirty="0" smtClean="0"/>
            <a:t>）</a:t>
          </a:r>
          <a:endParaRPr lang="zh-CN" altLang="en-US" sz="1600" dirty="0"/>
        </a:p>
      </dgm:t>
    </dgm:pt>
    <dgm:pt modelId="{4F4F41FE-7C14-4754-8176-95D1936AC361}" type="parTrans" cxnId="{AF3400F0-848E-4F65-8DE1-F853602B832E}">
      <dgm:prSet/>
      <dgm:spPr/>
      <dgm:t>
        <a:bodyPr/>
        <a:lstStyle/>
        <a:p>
          <a:endParaRPr lang="zh-CN" altLang="en-US"/>
        </a:p>
      </dgm:t>
    </dgm:pt>
    <dgm:pt modelId="{4CBCEEEE-8717-4F0B-9EE7-E6BD10E57980}" type="sibTrans" cxnId="{AF3400F0-848E-4F65-8DE1-F853602B832E}">
      <dgm:prSet/>
      <dgm:spPr/>
      <dgm:t>
        <a:bodyPr/>
        <a:lstStyle/>
        <a:p>
          <a:endParaRPr lang="zh-CN" altLang="en-US"/>
        </a:p>
      </dgm:t>
    </dgm:pt>
    <dgm:pt modelId="{829BB53A-2F78-4BE8-B751-A3FDB3B9E061}">
      <dgm:prSet phldrT="[文本]" custT="1"/>
      <dgm:spPr/>
      <dgm:t>
        <a:bodyPr/>
        <a:lstStyle/>
        <a:p>
          <a:r>
            <a:rPr lang="en-US" altLang="zh-CN" sz="2400" dirty="0" smtClean="0"/>
            <a:t>Don’t be late</a:t>
          </a:r>
          <a:endParaRPr lang="zh-CN" altLang="en-US" sz="2400" dirty="0"/>
        </a:p>
      </dgm:t>
    </dgm:pt>
    <dgm:pt modelId="{33C1DFBF-A3D4-4D58-8956-2DA830FE8824}" type="parTrans" cxnId="{DA678164-298D-4472-A684-4171C0E7DE06}">
      <dgm:prSet/>
      <dgm:spPr/>
      <dgm:t>
        <a:bodyPr/>
        <a:lstStyle/>
        <a:p>
          <a:endParaRPr lang="zh-CN" altLang="en-US"/>
        </a:p>
      </dgm:t>
    </dgm:pt>
    <dgm:pt modelId="{5F1DDDB6-7231-4966-AF6D-59A2EC9E06AF}" type="sibTrans" cxnId="{DA678164-298D-4472-A684-4171C0E7DE06}">
      <dgm:prSet/>
      <dgm:spPr/>
      <dgm:t>
        <a:bodyPr/>
        <a:lstStyle/>
        <a:p>
          <a:endParaRPr lang="zh-CN" altLang="en-US"/>
        </a:p>
      </dgm:t>
    </dgm:pt>
    <dgm:pt modelId="{18D8BB48-73E0-44E5-A1FE-879AD626FB8C}">
      <dgm:prSet phldrT="[文本]" custT="1"/>
      <dgm:spPr/>
      <dgm:t>
        <a:bodyPr/>
        <a:lstStyle/>
        <a:p>
          <a:r>
            <a:rPr lang="en-US" altLang="zh-CN" sz="2000" dirty="0" smtClean="0"/>
            <a:t>Don’t leave early</a:t>
          </a:r>
          <a:endParaRPr lang="zh-CN" altLang="en-US" sz="2000" dirty="0"/>
        </a:p>
      </dgm:t>
    </dgm:pt>
    <dgm:pt modelId="{B1ECA36D-6362-4F66-B842-F710C8C9747B}" type="parTrans" cxnId="{5B56F9D4-4E96-4043-9029-19FB0ACB8456}">
      <dgm:prSet/>
      <dgm:spPr/>
      <dgm:t>
        <a:bodyPr/>
        <a:lstStyle/>
        <a:p>
          <a:endParaRPr lang="zh-CN" altLang="en-US"/>
        </a:p>
      </dgm:t>
    </dgm:pt>
    <dgm:pt modelId="{6AC86447-C8E6-4E8A-9A75-3BCCB20C45D4}" type="sibTrans" cxnId="{5B56F9D4-4E96-4043-9029-19FB0ACB8456}">
      <dgm:prSet/>
      <dgm:spPr/>
      <dgm:t>
        <a:bodyPr/>
        <a:lstStyle/>
        <a:p>
          <a:endParaRPr lang="zh-CN" altLang="en-US"/>
        </a:p>
      </dgm:t>
    </dgm:pt>
    <dgm:pt modelId="{87CB1EB1-742E-4290-96A0-8F3C2EF3245C}" type="pres">
      <dgm:prSet presAssocID="{856C5347-967F-4D3D-98AA-4B48005E8F43}" presName="Name0" presStyleCnt="0">
        <dgm:presLayoutVars>
          <dgm:dir/>
          <dgm:animLvl val="lvl"/>
          <dgm:resizeHandles val="exact"/>
        </dgm:presLayoutVars>
      </dgm:prSet>
      <dgm:spPr/>
      <dgm:t>
        <a:bodyPr/>
        <a:lstStyle/>
        <a:p>
          <a:endParaRPr lang="zh-CN" altLang="en-US"/>
        </a:p>
      </dgm:t>
    </dgm:pt>
    <dgm:pt modelId="{078EB503-2DB5-41DE-B40B-C2F2A228FB5C}" type="pres">
      <dgm:prSet presAssocID="{266A45E3-DFCB-4EC9-870C-2CA65BAE6FA4}" presName="composite" presStyleCnt="0"/>
      <dgm:spPr/>
    </dgm:pt>
    <dgm:pt modelId="{B7F87A40-3809-4FB4-8CC3-E7E81EFC146D}" type="pres">
      <dgm:prSet presAssocID="{266A45E3-DFCB-4EC9-870C-2CA65BAE6FA4}" presName="parTx" presStyleLbl="alignNode1" presStyleIdx="0" presStyleCnt="2">
        <dgm:presLayoutVars>
          <dgm:chMax val="0"/>
          <dgm:chPref val="0"/>
          <dgm:bulletEnabled val="1"/>
        </dgm:presLayoutVars>
      </dgm:prSet>
      <dgm:spPr/>
      <dgm:t>
        <a:bodyPr/>
        <a:lstStyle/>
        <a:p>
          <a:endParaRPr lang="zh-CN" altLang="en-US"/>
        </a:p>
      </dgm:t>
    </dgm:pt>
    <dgm:pt modelId="{51682A1B-D492-4525-9056-D1C2306337B4}" type="pres">
      <dgm:prSet presAssocID="{266A45E3-DFCB-4EC9-870C-2CA65BAE6FA4}" presName="desTx" presStyleLbl="alignAccFollowNode1" presStyleIdx="0" presStyleCnt="2" custLinFactNeighborX="-361" custLinFactNeighborY="-956">
        <dgm:presLayoutVars>
          <dgm:bulletEnabled val="1"/>
        </dgm:presLayoutVars>
      </dgm:prSet>
      <dgm:spPr/>
      <dgm:t>
        <a:bodyPr/>
        <a:lstStyle/>
        <a:p>
          <a:endParaRPr lang="zh-CN" altLang="en-US"/>
        </a:p>
      </dgm:t>
    </dgm:pt>
    <dgm:pt modelId="{ED8332C1-B555-42DA-95C8-D5D063FF1AFB}" type="pres">
      <dgm:prSet presAssocID="{C28991F4-6D98-4977-9DA4-4ECF9D5E9E80}" presName="space" presStyleCnt="0"/>
      <dgm:spPr/>
    </dgm:pt>
    <dgm:pt modelId="{6AD6FA9E-2A08-40C3-8A81-77F6F7729D9D}" type="pres">
      <dgm:prSet presAssocID="{B6A31ED4-2A97-4061-BB13-E131DC58D030}" presName="composite" presStyleCnt="0"/>
      <dgm:spPr/>
    </dgm:pt>
    <dgm:pt modelId="{2C803649-29C6-4C19-B1C5-8D81DE2163AA}" type="pres">
      <dgm:prSet presAssocID="{B6A31ED4-2A97-4061-BB13-E131DC58D030}" presName="parTx" presStyleLbl="alignNode1" presStyleIdx="1" presStyleCnt="2" custLinFactNeighborX="-247" custLinFactNeighborY="-2594">
        <dgm:presLayoutVars>
          <dgm:chMax val="0"/>
          <dgm:chPref val="0"/>
          <dgm:bulletEnabled val="1"/>
        </dgm:presLayoutVars>
      </dgm:prSet>
      <dgm:spPr/>
      <dgm:t>
        <a:bodyPr/>
        <a:lstStyle/>
        <a:p>
          <a:endParaRPr lang="zh-CN" altLang="en-US"/>
        </a:p>
      </dgm:t>
    </dgm:pt>
    <dgm:pt modelId="{79FC08DD-83CB-4DE8-BA34-1864603E6406}" type="pres">
      <dgm:prSet presAssocID="{B6A31ED4-2A97-4061-BB13-E131DC58D030}" presName="desTx" presStyleLbl="alignAccFollowNode1" presStyleIdx="1" presStyleCnt="2">
        <dgm:presLayoutVars>
          <dgm:bulletEnabled val="1"/>
        </dgm:presLayoutVars>
      </dgm:prSet>
      <dgm:spPr/>
      <dgm:t>
        <a:bodyPr/>
        <a:lstStyle/>
        <a:p>
          <a:endParaRPr lang="zh-CN" altLang="en-US"/>
        </a:p>
      </dgm:t>
    </dgm:pt>
  </dgm:ptLst>
  <dgm:cxnLst>
    <dgm:cxn modelId="{CD2A3827-6D6B-448C-A41C-DEC65C49D842}" srcId="{B6A31ED4-2A97-4061-BB13-E131DC58D030}" destId="{7F1D1FCC-1DB9-4D5F-8C08-7B895B946485}" srcOrd="1" destOrd="0" parTransId="{943E4721-264F-4FC4-B6F8-0B38724B9B66}" sibTransId="{8BB0B39E-DB4F-4D59-BA5F-BE56ABA42C65}"/>
    <dgm:cxn modelId="{3753FFCD-47A9-4ACE-942D-C9A3EAAD18FE}" srcId="{B6A31ED4-2A97-4061-BB13-E131DC58D030}" destId="{BF87D416-87B6-4423-8E1F-7A99FB274DB1}" srcOrd="0" destOrd="0" parTransId="{D7FBB834-EBB7-4CE2-A431-256195903ADC}" sibTransId="{C83455E9-2985-42BE-86D4-553F1263A0B1}"/>
    <dgm:cxn modelId="{5B56F9D4-4E96-4043-9029-19FB0ACB8456}" srcId="{266A45E3-DFCB-4EC9-870C-2CA65BAE6FA4}" destId="{18D8BB48-73E0-44E5-A1FE-879AD626FB8C}" srcOrd="3" destOrd="0" parTransId="{B1ECA36D-6362-4F66-B842-F710C8C9747B}" sibTransId="{6AC86447-C8E6-4E8A-9A75-3BCCB20C45D4}"/>
    <dgm:cxn modelId="{DA678164-298D-4472-A684-4171C0E7DE06}" srcId="{266A45E3-DFCB-4EC9-870C-2CA65BAE6FA4}" destId="{829BB53A-2F78-4BE8-B751-A3FDB3B9E061}" srcOrd="1" destOrd="0" parTransId="{33C1DFBF-A3D4-4D58-8956-2DA830FE8824}" sibTransId="{5F1DDDB6-7231-4966-AF6D-59A2EC9E06AF}"/>
    <dgm:cxn modelId="{A662B185-251D-4949-ABB2-0B18EDB9C505}" type="presOf" srcId="{266A45E3-DFCB-4EC9-870C-2CA65BAE6FA4}" destId="{B7F87A40-3809-4FB4-8CC3-E7E81EFC146D}" srcOrd="0" destOrd="0" presId="urn:microsoft.com/office/officeart/2005/8/layout/hList1"/>
    <dgm:cxn modelId="{DD7D7EB4-507C-4816-B38B-FA4C2059A9B0}" type="presOf" srcId="{C3C6F504-1214-442B-9847-F18C463DB086}" destId="{79FC08DD-83CB-4DE8-BA34-1864603E6406}" srcOrd="0" destOrd="2" presId="urn:microsoft.com/office/officeart/2005/8/layout/hList1"/>
    <dgm:cxn modelId="{275FB2F4-D915-41EB-BF16-1A778AC148E0}" srcId="{266A45E3-DFCB-4EC9-870C-2CA65BAE6FA4}" destId="{D2157606-D37F-4139-9DB9-B0E190639714}" srcOrd="2" destOrd="0" parTransId="{7FC7E8AA-AFCF-4E50-A2B8-544F7CBFC801}" sibTransId="{4571174B-80E1-4B04-95B2-B3E0884714D3}"/>
    <dgm:cxn modelId="{022CF516-97C7-4935-9F89-41542FFD7CBE}" type="presOf" srcId="{856C5347-967F-4D3D-98AA-4B48005E8F43}" destId="{87CB1EB1-742E-4290-96A0-8F3C2EF3245C}" srcOrd="0" destOrd="0" presId="urn:microsoft.com/office/officeart/2005/8/layout/hList1"/>
    <dgm:cxn modelId="{539A39E7-AFEC-448B-AEA3-CB6A7C3D3AED}" type="presOf" srcId="{D2157606-D37F-4139-9DB9-B0E190639714}" destId="{51682A1B-D492-4525-9056-D1C2306337B4}" srcOrd="0" destOrd="2" presId="urn:microsoft.com/office/officeart/2005/8/layout/hList1"/>
    <dgm:cxn modelId="{4698451C-4514-4335-BE36-ABF787F35A82}" type="presOf" srcId="{7F1D1FCC-1DB9-4D5F-8C08-7B895B946485}" destId="{79FC08DD-83CB-4DE8-BA34-1864603E6406}" srcOrd="0" destOrd="1" presId="urn:microsoft.com/office/officeart/2005/8/layout/hList1"/>
    <dgm:cxn modelId="{A33A0DB3-3A5B-466E-BC15-272327D88902}" srcId="{856C5347-967F-4D3D-98AA-4B48005E8F43}" destId="{266A45E3-DFCB-4EC9-870C-2CA65BAE6FA4}" srcOrd="0" destOrd="0" parTransId="{ABB2CC46-8F92-45CF-A645-89648B886F82}" sibTransId="{C28991F4-6D98-4977-9DA4-4ECF9D5E9E80}"/>
    <dgm:cxn modelId="{49F0E767-B9F5-4382-AC4A-A324A6ACC407}" srcId="{856C5347-967F-4D3D-98AA-4B48005E8F43}" destId="{B6A31ED4-2A97-4061-BB13-E131DC58D030}" srcOrd="1" destOrd="0" parTransId="{D288206F-1963-4C39-82D6-8697F4BA2C33}" sibTransId="{79157C07-4462-4F67-81D1-6698935A399A}"/>
    <dgm:cxn modelId="{7158CD7B-FAB2-4AF7-99CB-5FF33494A5B1}" type="presOf" srcId="{829BB53A-2F78-4BE8-B751-A3FDB3B9E061}" destId="{51682A1B-D492-4525-9056-D1C2306337B4}" srcOrd="0" destOrd="1" presId="urn:microsoft.com/office/officeart/2005/8/layout/hList1"/>
    <dgm:cxn modelId="{A9651960-7F35-4935-AA84-E25E21215587}" type="presOf" srcId="{BF87D416-87B6-4423-8E1F-7A99FB274DB1}" destId="{79FC08DD-83CB-4DE8-BA34-1864603E6406}" srcOrd="0" destOrd="0" presId="urn:microsoft.com/office/officeart/2005/8/layout/hList1"/>
    <dgm:cxn modelId="{3F329EE9-57DF-4C81-BA12-99ECF28CC93D}" type="presOf" srcId="{18D8BB48-73E0-44E5-A1FE-879AD626FB8C}" destId="{51682A1B-D492-4525-9056-D1C2306337B4}" srcOrd="0" destOrd="3" presId="urn:microsoft.com/office/officeart/2005/8/layout/hList1"/>
    <dgm:cxn modelId="{90A9DA85-EAA7-4CB1-BD6A-B59348E9672C}" srcId="{266A45E3-DFCB-4EC9-870C-2CA65BAE6FA4}" destId="{2B97C60F-DFFB-4B34-9B45-77413F678999}" srcOrd="0" destOrd="0" parTransId="{E3217E07-9AEE-4919-93F9-F152DDC00E0D}" sibTransId="{8D3B5473-CE03-400E-8E07-2BAF27024813}"/>
    <dgm:cxn modelId="{142D4166-EF46-41F9-8E72-A89B8838BFF6}" type="presOf" srcId="{2B97C60F-DFFB-4B34-9B45-77413F678999}" destId="{51682A1B-D492-4525-9056-D1C2306337B4}" srcOrd="0" destOrd="0" presId="urn:microsoft.com/office/officeart/2005/8/layout/hList1"/>
    <dgm:cxn modelId="{18497A1F-44AA-4227-9D4D-857270EE8429}" type="presOf" srcId="{B6A31ED4-2A97-4061-BB13-E131DC58D030}" destId="{2C803649-29C6-4C19-B1C5-8D81DE2163AA}" srcOrd="0" destOrd="0" presId="urn:microsoft.com/office/officeart/2005/8/layout/hList1"/>
    <dgm:cxn modelId="{AF3400F0-848E-4F65-8DE1-F853602B832E}" srcId="{B6A31ED4-2A97-4061-BB13-E131DC58D030}" destId="{C3C6F504-1214-442B-9847-F18C463DB086}" srcOrd="2" destOrd="0" parTransId="{4F4F41FE-7C14-4754-8176-95D1936AC361}" sibTransId="{4CBCEEEE-8717-4F0B-9EE7-E6BD10E57980}"/>
    <dgm:cxn modelId="{0DC60D55-4241-485A-B6A4-6F5CBFCE5C48}" type="presParOf" srcId="{87CB1EB1-742E-4290-96A0-8F3C2EF3245C}" destId="{078EB503-2DB5-41DE-B40B-C2F2A228FB5C}" srcOrd="0" destOrd="0" presId="urn:microsoft.com/office/officeart/2005/8/layout/hList1"/>
    <dgm:cxn modelId="{E0AC99B5-B691-4325-A391-754C4933E081}" type="presParOf" srcId="{078EB503-2DB5-41DE-B40B-C2F2A228FB5C}" destId="{B7F87A40-3809-4FB4-8CC3-E7E81EFC146D}" srcOrd="0" destOrd="0" presId="urn:microsoft.com/office/officeart/2005/8/layout/hList1"/>
    <dgm:cxn modelId="{93169AF6-A3F0-4876-9B53-B016D50E12A1}" type="presParOf" srcId="{078EB503-2DB5-41DE-B40B-C2F2A228FB5C}" destId="{51682A1B-D492-4525-9056-D1C2306337B4}" srcOrd="1" destOrd="0" presId="urn:microsoft.com/office/officeart/2005/8/layout/hList1"/>
    <dgm:cxn modelId="{B5325292-F4A9-4F27-9605-261AF89439B6}" type="presParOf" srcId="{87CB1EB1-742E-4290-96A0-8F3C2EF3245C}" destId="{ED8332C1-B555-42DA-95C8-D5D063FF1AFB}" srcOrd="1" destOrd="0" presId="urn:microsoft.com/office/officeart/2005/8/layout/hList1"/>
    <dgm:cxn modelId="{5CAA101B-3C35-4292-84E0-DF0378B62D1C}" type="presParOf" srcId="{87CB1EB1-742E-4290-96A0-8F3C2EF3245C}" destId="{6AD6FA9E-2A08-40C3-8A81-77F6F7729D9D}" srcOrd="2" destOrd="0" presId="urn:microsoft.com/office/officeart/2005/8/layout/hList1"/>
    <dgm:cxn modelId="{3B6C57BA-6DA6-408C-BE85-6B01C4AF5B98}" type="presParOf" srcId="{6AD6FA9E-2A08-40C3-8A81-77F6F7729D9D}" destId="{2C803649-29C6-4C19-B1C5-8D81DE2163AA}" srcOrd="0" destOrd="0" presId="urn:microsoft.com/office/officeart/2005/8/layout/hList1"/>
    <dgm:cxn modelId="{4850FC6D-E6CC-40F7-BAA0-739A5462B96B}" type="presParOf" srcId="{6AD6FA9E-2A08-40C3-8A81-77F6F7729D9D}" destId="{79FC08DD-83CB-4DE8-BA34-1864603E6406}"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9D201-9BE6-4CCF-AA9C-D59ED787A5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7AC52A1E-30C5-4D83-9051-74933A87823D}">
      <dgm:prSet phldrT="[文本]"/>
      <dgm:spPr>
        <a:solidFill>
          <a:srgbClr val="00B0F0"/>
        </a:solidFill>
      </dgm:spPr>
      <dgm:t>
        <a:bodyPr/>
        <a:lstStyle/>
        <a:p>
          <a:r>
            <a:rPr lang="zh-CN" altLang="en-US" dirty="0" smtClean="0"/>
            <a:t>教务办公室</a:t>
          </a:r>
          <a:endParaRPr lang="zh-CN" altLang="en-US" dirty="0"/>
        </a:p>
      </dgm:t>
    </dgm:pt>
    <dgm:pt modelId="{8FCA97C9-D988-4E7F-B13C-C94D1F1BFF57}" type="parTrans" cxnId="{4C2FFE55-29A9-4EFC-BD5B-074CF8A031D0}">
      <dgm:prSet/>
      <dgm:spPr/>
      <dgm:t>
        <a:bodyPr/>
        <a:lstStyle/>
        <a:p>
          <a:endParaRPr lang="zh-CN" altLang="en-US"/>
        </a:p>
      </dgm:t>
    </dgm:pt>
    <dgm:pt modelId="{9CF48542-AA5B-4D18-9F66-DC9145249902}" type="sibTrans" cxnId="{4C2FFE55-29A9-4EFC-BD5B-074CF8A031D0}">
      <dgm:prSet/>
      <dgm:spPr/>
      <dgm:t>
        <a:bodyPr/>
        <a:lstStyle/>
        <a:p>
          <a:endParaRPr lang="zh-CN" altLang="en-US"/>
        </a:p>
      </dgm:t>
    </dgm:pt>
    <dgm:pt modelId="{DFCFB505-0F8E-4C6E-BFD4-C437C68D4416}">
      <dgm:prSet phldrT="[文本]"/>
      <dgm:spPr>
        <a:solidFill>
          <a:srgbClr val="FF0000"/>
        </a:solidFill>
      </dgm:spPr>
      <dgm:t>
        <a:bodyPr/>
        <a:lstStyle/>
        <a:p>
          <a:r>
            <a:rPr lang="zh-CN" altLang="en-US" dirty="0" smtClean="0"/>
            <a:t>请假</a:t>
          </a:r>
          <a:endParaRPr lang="en-US" altLang="zh-CN" dirty="0" smtClean="0"/>
        </a:p>
        <a:p>
          <a:r>
            <a:rPr lang="en-US" altLang="zh-CN" dirty="0" smtClean="0"/>
            <a:t>Ask for leave</a:t>
          </a:r>
          <a:endParaRPr lang="zh-CN" altLang="en-US" dirty="0"/>
        </a:p>
      </dgm:t>
    </dgm:pt>
    <dgm:pt modelId="{C9203D77-AA03-43B1-A87A-D477879CECC8}" type="parTrans" cxnId="{F2272FCF-D837-4DEE-A483-2CE38462683F}">
      <dgm:prSet/>
      <dgm:spPr>
        <a:solidFill>
          <a:srgbClr val="99CCFF"/>
        </a:solidFill>
      </dgm:spPr>
      <dgm:t>
        <a:bodyPr/>
        <a:lstStyle/>
        <a:p>
          <a:endParaRPr lang="zh-CN" altLang="en-US"/>
        </a:p>
      </dgm:t>
    </dgm:pt>
    <dgm:pt modelId="{E7F66475-0DCA-4AF9-8DEC-177273333101}" type="sibTrans" cxnId="{F2272FCF-D837-4DEE-A483-2CE38462683F}">
      <dgm:prSet/>
      <dgm:spPr/>
      <dgm:t>
        <a:bodyPr/>
        <a:lstStyle/>
        <a:p>
          <a:endParaRPr lang="zh-CN" altLang="en-US"/>
        </a:p>
      </dgm:t>
    </dgm:pt>
    <dgm:pt modelId="{F619F9F4-EEBA-4187-9A27-45B772898919}">
      <dgm:prSet phldrT="[文本]" custT="1"/>
      <dgm:spPr>
        <a:solidFill>
          <a:srgbClr val="92D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dirty="0" smtClean="0"/>
            <a:t>在学证明</a:t>
          </a:r>
          <a:endParaRPr lang="en-US" altLang="zh-CN" sz="2200" dirty="0" smtClean="0"/>
        </a:p>
        <a:p>
          <a:pPr marL="0" marR="0" indent="0" defTabSz="914400" eaLnBrk="1" fontAlgn="auto" latinLnBrk="0" hangingPunct="1">
            <a:lnSpc>
              <a:spcPct val="100000"/>
            </a:lnSpc>
            <a:spcBef>
              <a:spcPts val="0"/>
            </a:spcBef>
            <a:spcAft>
              <a:spcPts val="0"/>
            </a:spcAft>
            <a:buClrTx/>
            <a:buSzTx/>
            <a:buFontTx/>
            <a:buNone/>
            <a:tabLst/>
            <a:defRPr/>
          </a:pPr>
          <a:r>
            <a:rPr lang="en-US" altLang="zh-CN" sz="1400" dirty="0" smtClean="0"/>
            <a:t>Certificate to prove that you are study here</a:t>
          </a:r>
          <a:endParaRPr lang="zh-CN" altLang="en-US" sz="1400" dirty="0" smtClean="0"/>
        </a:p>
      </dgm:t>
    </dgm:pt>
    <dgm:pt modelId="{93DD560C-221C-404A-ABF1-D3BFD8F7B86B}" type="parTrans" cxnId="{25C6857A-6F15-4547-81DE-7D18330E6C62}">
      <dgm:prSet/>
      <dgm:spPr>
        <a:solidFill>
          <a:srgbClr val="99CCFF"/>
        </a:solidFill>
      </dgm:spPr>
      <dgm:t>
        <a:bodyPr/>
        <a:lstStyle/>
        <a:p>
          <a:endParaRPr lang="zh-CN" altLang="en-US"/>
        </a:p>
      </dgm:t>
    </dgm:pt>
    <dgm:pt modelId="{308B45F2-4F42-4FC5-B4CB-CC092ADAEC3E}" type="sibTrans" cxnId="{25C6857A-6F15-4547-81DE-7D18330E6C62}">
      <dgm:prSet/>
      <dgm:spPr/>
      <dgm:t>
        <a:bodyPr/>
        <a:lstStyle/>
        <a:p>
          <a:endParaRPr lang="zh-CN" altLang="en-US"/>
        </a:p>
      </dgm:t>
    </dgm:pt>
    <dgm:pt modelId="{E292CDEB-9680-4397-8581-628D7402B326}">
      <dgm:prSet phldrT="[文本]"/>
      <dgm:spPr>
        <a:solidFill>
          <a:srgbClr val="7030A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成绩单</a:t>
          </a:r>
          <a:endParaRPr lang="en-US" altLang="zh-CN" dirty="0" smtClean="0"/>
        </a:p>
        <a:p>
          <a:pPr marL="0" marR="0" indent="0" defTabSz="914400" eaLnBrk="1" fontAlgn="auto" latinLnBrk="0" hangingPunct="1">
            <a:lnSpc>
              <a:spcPct val="100000"/>
            </a:lnSpc>
            <a:spcBef>
              <a:spcPts val="0"/>
            </a:spcBef>
            <a:spcAft>
              <a:spcPts val="0"/>
            </a:spcAft>
            <a:buClrTx/>
            <a:buSzTx/>
            <a:buFontTx/>
            <a:buNone/>
            <a:tabLst/>
            <a:defRPr/>
          </a:pPr>
          <a:r>
            <a:rPr lang="en-US" altLang="zh-CN" dirty="0" smtClean="0"/>
            <a:t>The transcript</a:t>
          </a:r>
          <a:endParaRPr lang="zh-CN" altLang="en-US" dirty="0" smtClean="0"/>
        </a:p>
        <a:p>
          <a:endParaRPr lang="zh-CN" altLang="en-US" dirty="0"/>
        </a:p>
      </dgm:t>
    </dgm:pt>
    <dgm:pt modelId="{46FBABB8-6195-453B-B18F-E23F4FF8D21D}" type="parTrans" cxnId="{FC6716B6-65D9-48C6-9155-0D9A9C03C93A}">
      <dgm:prSet/>
      <dgm:spPr>
        <a:solidFill>
          <a:srgbClr val="99CCFF"/>
        </a:solidFill>
      </dgm:spPr>
      <dgm:t>
        <a:bodyPr/>
        <a:lstStyle/>
        <a:p>
          <a:endParaRPr lang="zh-CN" altLang="en-US"/>
        </a:p>
      </dgm:t>
    </dgm:pt>
    <dgm:pt modelId="{A9784A68-D0C3-4570-B3C3-51D9CE958ABE}" type="sibTrans" cxnId="{FC6716B6-65D9-48C6-9155-0D9A9C03C93A}">
      <dgm:prSet/>
      <dgm:spPr/>
      <dgm:t>
        <a:bodyPr/>
        <a:lstStyle/>
        <a:p>
          <a:endParaRPr lang="zh-CN" altLang="en-US"/>
        </a:p>
      </dgm:t>
    </dgm:pt>
    <dgm:pt modelId="{054D672D-8D47-467C-9F4E-88438FFAC92A}">
      <dgm:prSet phldrT="[文本]"/>
      <dgm:spPr>
        <a:solidFill>
          <a:srgbClr val="FFC000"/>
        </a:solidFill>
      </dgm:spPr>
      <dgm:t>
        <a:bodyPr/>
        <a:lstStyle/>
        <a:p>
          <a:r>
            <a:rPr lang="zh-CN" altLang="en-US" dirty="0" smtClean="0"/>
            <a:t>考勤</a:t>
          </a:r>
          <a:endParaRPr lang="en-US" altLang="zh-CN" dirty="0" smtClean="0"/>
        </a:p>
        <a:p>
          <a:r>
            <a:rPr lang="en-US" altLang="zh-CN" dirty="0" smtClean="0"/>
            <a:t>Attendance </a:t>
          </a:r>
          <a:endParaRPr lang="zh-CN" altLang="en-US" dirty="0"/>
        </a:p>
      </dgm:t>
    </dgm:pt>
    <dgm:pt modelId="{C9893F9D-C250-47BC-970C-65760ECE118E}" type="parTrans" cxnId="{4DE46A2C-BECC-48C5-B4F2-D04DB5EE9F1E}">
      <dgm:prSet/>
      <dgm:spPr>
        <a:solidFill>
          <a:srgbClr val="99CCFF"/>
        </a:solidFill>
      </dgm:spPr>
      <dgm:t>
        <a:bodyPr/>
        <a:lstStyle/>
        <a:p>
          <a:endParaRPr lang="zh-CN" altLang="en-US"/>
        </a:p>
      </dgm:t>
    </dgm:pt>
    <dgm:pt modelId="{FFBB2873-992B-4B44-B049-EA48A5E4562D}" type="sibTrans" cxnId="{4DE46A2C-BECC-48C5-B4F2-D04DB5EE9F1E}">
      <dgm:prSet/>
      <dgm:spPr/>
      <dgm:t>
        <a:bodyPr/>
        <a:lstStyle/>
        <a:p>
          <a:endParaRPr lang="zh-CN" altLang="en-US"/>
        </a:p>
      </dgm:t>
    </dgm:pt>
    <dgm:pt modelId="{B96B240E-0846-4844-8B58-646DE89BC201}">
      <dgm:prSet phldrT="[文本]"/>
      <dgm:spPr>
        <a:solidFill>
          <a:schemeClr val="accent2">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结业证</a:t>
          </a:r>
        </a:p>
        <a:p>
          <a:pPr defTabSz="1466850">
            <a:lnSpc>
              <a:spcPct val="90000"/>
            </a:lnSpc>
            <a:spcBef>
              <a:spcPct val="0"/>
            </a:spcBef>
            <a:spcAft>
              <a:spcPct val="35000"/>
            </a:spcAft>
          </a:pPr>
          <a:r>
            <a:rPr lang="en-US" altLang="zh-CN" dirty="0" smtClean="0"/>
            <a:t>Certificate </a:t>
          </a:r>
          <a:endParaRPr lang="zh-CN" altLang="en-US" dirty="0"/>
        </a:p>
      </dgm:t>
    </dgm:pt>
    <dgm:pt modelId="{445A22A3-1F78-4249-A5C2-46657984AFB3}" type="parTrans" cxnId="{AB14C47A-0C73-4DE5-921E-C2B10E70AC40}">
      <dgm:prSet/>
      <dgm:spPr>
        <a:solidFill>
          <a:schemeClr val="tx2">
            <a:lumMod val="40000"/>
            <a:lumOff val="60000"/>
          </a:schemeClr>
        </a:solidFill>
      </dgm:spPr>
      <dgm:t>
        <a:bodyPr/>
        <a:lstStyle/>
        <a:p>
          <a:endParaRPr lang="zh-CN" altLang="en-US">
            <a:solidFill>
              <a:srgbClr val="00B0F0"/>
            </a:solidFill>
          </a:endParaRPr>
        </a:p>
      </dgm:t>
    </dgm:pt>
    <dgm:pt modelId="{6882EEB9-D588-49CA-B88F-9B94011EF979}" type="sibTrans" cxnId="{AB14C47A-0C73-4DE5-921E-C2B10E70AC40}">
      <dgm:prSet/>
      <dgm:spPr/>
      <dgm:t>
        <a:bodyPr/>
        <a:lstStyle/>
        <a:p>
          <a:endParaRPr lang="zh-CN" altLang="en-US"/>
        </a:p>
      </dgm:t>
    </dgm:pt>
    <dgm:pt modelId="{A51EDC83-6AC0-45FD-A477-F05F23E4B192}" type="pres">
      <dgm:prSet presAssocID="{5999D201-9BE6-4CCF-AA9C-D59ED787A59D}" presName="cycle" presStyleCnt="0">
        <dgm:presLayoutVars>
          <dgm:chMax val="1"/>
          <dgm:dir/>
          <dgm:animLvl val="ctr"/>
          <dgm:resizeHandles val="exact"/>
        </dgm:presLayoutVars>
      </dgm:prSet>
      <dgm:spPr/>
      <dgm:t>
        <a:bodyPr/>
        <a:lstStyle/>
        <a:p>
          <a:endParaRPr lang="zh-CN" altLang="en-US"/>
        </a:p>
      </dgm:t>
    </dgm:pt>
    <dgm:pt modelId="{4DC49D37-A859-4862-BEDC-00BBF482002A}" type="pres">
      <dgm:prSet presAssocID="{7AC52A1E-30C5-4D83-9051-74933A87823D}" presName="centerShape" presStyleLbl="node0" presStyleIdx="0" presStyleCnt="1"/>
      <dgm:spPr/>
      <dgm:t>
        <a:bodyPr/>
        <a:lstStyle/>
        <a:p>
          <a:endParaRPr lang="zh-CN" altLang="en-US"/>
        </a:p>
      </dgm:t>
    </dgm:pt>
    <dgm:pt modelId="{0D2577A9-69EF-4903-9118-DBB2D6F9165D}" type="pres">
      <dgm:prSet presAssocID="{C9203D77-AA03-43B1-A87A-D477879CECC8}" presName="parTrans" presStyleLbl="bgSibTrans2D1" presStyleIdx="0" presStyleCnt="5"/>
      <dgm:spPr/>
      <dgm:t>
        <a:bodyPr/>
        <a:lstStyle/>
        <a:p>
          <a:endParaRPr lang="zh-CN" altLang="en-US"/>
        </a:p>
      </dgm:t>
    </dgm:pt>
    <dgm:pt modelId="{B124F0FE-4FF4-4EDC-993C-045FE0D7D3A5}" type="pres">
      <dgm:prSet presAssocID="{DFCFB505-0F8E-4C6E-BFD4-C437C68D4416}" presName="node" presStyleLbl="node1" presStyleIdx="0" presStyleCnt="5">
        <dgm:presLayoutVars>
          <dgm:bulletEnabled val="1"/>
        </dgm:presLayoutVars>
      </dgm:prSet>
      <dgm:spPr/>
      <dgm:t>
        <a:bodyPr/>
        <a:lstStyle/>
        <a:p>
          <a:endParaRPr lang="zh-CN" altLang="en-US"/>
        </a:p>
      </dgm:t>
    </dgm:pt>
    <dgm:pt modelId="{476CF082-91F5-47DF-B671-E316E7555079}" type="pres">
      <dgm:prSet presAssocID="{C9893F9D-C250-47BC-970C-65760ECE118E}" presName="parTrans" presStyleLbl="bgSibTrans2D1" presStyleIdx="1" presStyleCnt="5"/>
      <dgm:spPr/>
      <dgm:t>
        <a:bodyPr/>
        <a:lstStyle/>
        <a:p>
          <a:endParaRPr lang="zh-CN" altLang="en-US"/>
        </a:p>
      </dgm:t>
    </dgm:pt>
    <dgm:pt modelId="{82B4C419-7699-48CE-8795-FAC7B96F6177}" type="pres">
      <dgm:prSet presAssocID="{054D672D-8D47-467C-9F4E-88438FFAC92A}" presName="node" presStyleLbl="node1" presStyleIdx="1" presStyleCnt="5">
        <dgm:presLayoutVars>
          <dgm:bulletEnabled val="1"/>
        </dgm:presLayoutVars>
      </dgm:prSet>
      <dgm:spPr/>
      <dgm:t>
        <a:bodyPr/>
        <a:lstStyle/>
        <a:p>
          <a:endParaRPr lang="zh-CN" altLang="en-US"/>
        </a:p>
      </dgm:t>
    </dgm:pt>
    <dgm:pt modelId="{FD231ADC-92E0-4E45-A95E-D00F8522C767}" type="pres">
      <dgm:prSet presAssocID="{93DD560C-221C-404A-ABF1-D3BFD8F7B86B}" presName="parTrans" presStyleLbl="bgSibTrans2D1" presStyleIdx="2" presStyleCnt="5"/>
      <dgm:spPr/>
      <dgm:t>
        <a:bodyPr/>
        <a:lstStyle/>
        <a:p>
          <a:endParaRPr lang="zh-CN" altLang="en-US"/>
        </a:p>
      </dgm:t>
    </dgm:pt>
    <dgm:pt modelId="{E63DB29E-0810-4D4B-9066-873D93C170FD}" type="pres">
      <dgm:prSet presAssocID="{F619F9F4-EEBA-4187-9A27-45B772898919}" presName="node" presStyleLbl="node1" presStyleIdx="2" presStyleCnt="5">
        <dgm:presLayoutVars>
          <dgm:bulletEnabled val="1"/>
        </dgm:presLayoutVars>
      </dgm:prSet>
      <dgm:spPr/>
      <dgm:t>
        <a:bodyPr/>
        <a:lstStyle/>
        <a:p>
          <a:endParaRPr lang="zh-CN" altLang="en-US"/>
        </a:p>
      </dgm:t>
    </dgm:pt>
    <dgm:pt modelId="{168679AC-7BFC-4617-9140-7A39ED2EA6E7}" type="pres">
      <dgm:prSet presAssocID="{46FBABB8-6195-453B-B18F-E23F4FF8D21D}" presName="parTrans" presStyleLbl="bgSibTrans2D1" presStyleIdx="3" presStyleCnt="5"/>
      <dgm:spPr/>
      <dgm:t>
        <a:bodyPr/>
        <a:lstStyle/>
        <a:p>
          <a:endParaRPr lang="zh-CN" altLang="en-US"/>
        </a:p>
      </dgm:t>
    </dgm:pt>
    <dgm:pt modelId="{519DF3E8-A6A5-44BF-ACE0-5906888A7F92}" type="pres">
      <dgm:prSet presAssocID="{E292CDEB-9680-4397-8581-628D7402B326}" presName="node" presStyleLbl="node1" presStyleIdx="3" presStyleCnt="5">
        <dgm:presLayoutVars>
          <dgm:bulletEnabled val="1"/>
        </dgm:presLayoutVars>
      </dgm:prSet>
      <dgm:spPr/>
      <dgm:t>
        <a:bodyPr/>
        <a:lstStyle/>
        <a:p>
          <a:endParaRPr lang="zh-CN" altLang="en-US"/>
        </a:p>
      </dgm:t>
    </dgm:pt>
    <dgm:pt modelId="{B8246F4C-E4F9-4E29-8871-4AD685618257}" type="pres">
      <dgm:prSet presAssocID="{445A22A3-1F78-4249-A5C2-46657984AFB3}" presName="parTrans" presStyleLbl="bgSibTrans2D1" presStyleIdx="4" presStyleCnt="5"/>
      <dgm:spPr/>
      <dgm:t>
        <a:bodyPr/>
        <a:lstStyle/>
        <a:p>
          <a:endParaRPr lang="zh-CN" altLang="en-US"/>
        </a:p>
      </dgm:t>
    </dgm:pt>
    <dgm:pt modelId="{5896A375-45A2-4509-A3F0-96E222CDECD2}" type="pres">
      <dgm:prSet presAssocID="{B96B240E-0846-4844-8B58-646DE89BC201}" presName="node" presStyleLbl="node1" presStyleIdx="4" presStyleCnt="5">
        <dgm:presLayoutVars>
          <dgm:bulletEnabled val="1"/>
        </dgm:presLayoutVars>
      </dgm:prSet>
      <dgm:spPr/>
      <dgm:t>
        <a:bodyPr/>
        <a:lstStyle/>
        <a:p>
          <a:endParaRPr lang="zh-CN" altLang="en-US"/>
        </a:p>
      </dgm:t>
    </dgm:pt>
  </dgm:ptLst>
  <dgm:cxnLst>
    <dgm:cxn modelId="{4DE46A2C-BECC-48C5-B4F2-D04DB5EE9F1E}" srcId="{7AC52A1E-30C5-4D83-9051-74933A87823D}" destId="{054D672D-8D47-467C-9F4E-88438FFAC92A}" srcOrd="1" destOrd="0" parTransId="{C9893F9D-C250-47BC-970C-65760ECE118E}" sibTransId="{FFBB2873-992B-4B44-B049-EA48A5E4562D}"/>
    <dgm:cxn modelId="{F2272FCF-D837-4DEE-A483-2CE38462683F}" srcId="{7AC52A1E-30C5-4D83-9051-74933A87823D}" destId="{DFCFB505-0F8E-4C6E-BFD4-C437C68D4416}" srcOrd="0" destOrd="0" parTransId="{C9203D77-AA03-43B1-A87A-D477879CECC8}" sibTransId="{E7F66475-0DCA-4AF9-8DEC-177273333101}"/>
    <dgm:cxn modelId="{5C912D96-9547-42D4-A89E-3FC1D8A9EA88}" type="presOf" srcId="{E292CDEB-9680-4397-8581-628D7402B326}" destId="{519DF3E8-A6A5-44BF-ACE0-5906888A7F92}" srcOrd="0" destOrd="0" presId="urn:microsoft.com/office/officeart/2005/8/layout/radial4"/>
    <dgm:cxn modelId="{7B7AA1B3-D7EE-4AA3-9446-57CD39903DC4}" type="presOf" srcId="{054D672D-8D47-467C-9F4E-88438FFAC92A}" destId="{82B4C419-7699-48CE-8795-FAC7B96F6177}" srcOrd="0" destOrd="0" presId="urn:microsoft.com/office/officeart/2005/8/layout/radial4"/>
    <dgm:cxn modelId="{8E77EB5B-180C-46C6-B26F-AD057E79DBDE}" type="presOf" srcId="{5999D201-9BE6-4CCF-AA9C-D59ED787A59D}" destId="{A51EDC83-6AC0-45FD-A477-F05F23E4B192}" srcOrd="0" destOrd="0" presId="urn:microsoft.com/office/officeart/2005/8/layout/radial4"/>
    <dgm:cxn modelId="{9ACF3FA2-7797-406C-9198-3D51C9210749}" type="presOf" srcId="{F619F9F4-EEBA-4187-9A27-45B772898919}" destId="{E63DB29E-0810-4D4B-9066-873D93C170FD}" srcOrd="0" destOrd="0" presId="urn:microsoft.com/office/officeart/2005/8/layout/radial4"/>
    <dgm:cxn modelId="{AB14C47A-0C73-4DE5-921E-C2B10E70AC40}" srcId="{7AC52A1E-30C5-4D83-9051-74933A87823D}" destId="{B96B240E-0846-4844-8B58-646DE89BC201}" srcOrd="4" destOrd="0" parTransId="{445A22A3-1F78-4249-A5C2-46657984AFB3}" sibTransId="{6882EEB9-D588-49CA-B88F-9B94011EF979}"/>
    <dgm:cxn modelId="{4C2FFE55-29A9-4EFC-BD5B-074CF8A031D0}" srcId="{5999D201-9BE6-4CCF-AA9C-D59ED787A59D}" destId="{7AC52A1E-30C5-4D83-9051-74933A87823D}" srcOrd="0" destOrd="0" parTransId="{8FCA97C9-D988-4E7F-B13C-C94D1F1BFF57}" sibTransId="{9CF48542-AA5B-4D18-9F66-DC9145249902}"/>
    <dgm:cxn modelId="{FC6716B6-65D9-48C6-9155-0D9A9C03C93A}" srcId="{7AC52A1E-30C5-4D83-9051-74933A87823D}" destId="{E292CDEB-9680-4397-8581-628D7402B326}" srcOrd="3" destOrd="0" parTransId="{46FBABB8-6195-453B-B18F-E23F4FF8D21D}" sibTransId="{A9784A68-D0C3-4570-B3C3-51D9CE958ABE}"/>
    <dgm:cxn modelId="{DECCD9B1-0311-4E33-94D0-1EA898E4B21A}" type="presOf" srcId="{46FBABB8-6195-453B-B18F-E23F4FF8D21D}" destId="{168679AC-7BFC-4617-9140-7A39ED2EA6E7}" srcOrd="0" destOrd="0" presId="urn:microsoft.com/office/officeart/2005/8/layout/radial4"/>
    <dgm:cxn modelId="{0B88D5B8-5A0C-493D-9C56-AC2DFF9B6A65}" type="presOf" srcId="{B96B240E-0846-4844-8B58-646DE89BC201}" destId="{5896A375-45A2-4509-A3F0-96E222CDECD2}" srcOrd="0" destOrd="0" presId="urn:microsoft.com/office/officeart/2005/8/layout/radial4"/>
    <dgm:cxn modelId="{BACDBEBA-35F2-4C03-B051-840F6F74080C}" type="presOf" srcId="{DFCFB505-0F8E-4C6E-BFD4-C437C68D4416}" destId="{B124F0FE-4FF4-4EDC-993C-045FE0D7D3A5}" srcOrd="0" destOrd="0" presId="urn:microsoft.com/office/officeart/2005/8/layout/radial4"/>
    <dgm:cxn modelId="{721CE741-93A9-4B71-AC3B-9ABF32971514}" type="presOf" srcId="{C9203D77-AA03-43B1-A87A-D477879CECC8}" destId="{0D2577A9-69EF-4903-9118-DBB2D6F9165D}" srcOrd="0" destOrd="0" presId="urn:microsoft.com/office/officeart/2005/8/layout/radial4"/>
    <dgm:cxn modelId="{25C6857A-6F15-4547-81DE-7D18330E6C62}" srcId="{7AC52A1E-30C5-4D83-9051-74933A87823D}" destId="{F619F9F4-EEBA-4187-9A27-45B772898919}" srcOrd="2" destOrd="0" parTransId="{93DD560C-221C-404A-ABF1-D3BFD8F7B86B}" sibTransId="{308B45F2-4F42-4FC5-B4CB-CC092ADAEC3E}"/>
    <dgm:cxn modelId="{F677A892-34D9-4603-9E86-4446046DEA1E}" type="presOf" srcId="{445A22A3-1F78-4249-A5C2-46657984AFB3}" destId="{B8246F4C-E4F9-4E29-8871-4AD685618257}" srcOrd="0" destOrd="0" presId="urn:microsoft.com/office/officeart/2005/8/layout/radial4"/>
    <dgm:cxn modelId="{6D2FF0FC-DBE0-473F-B6EE-393A04E4151B}" type="presOf" srcId="{7AC52A1E-30C5-4D83-9051-74933A87823D}" destId="{4DC49D37-A859-4862-BEDC-00BBF482002A}" srcOrd="0" destOrd="0" presId="urn:microsoft.com/office/officeart/2005/8/layout/radial4"/>
    <dgm:cxn modelId="{405865E7-731B-47D0-9668-5A077EF053B0}" type="presOf" srcId="{93DD560C-221C-404A-ABF1-D3BFD8F7B86B}" destId="{FD231ADC-92E0-4E45-A95E-D00F8522C767}" srcOrd="0" destOrd="0" presId="urn:microsoft.com/office/officeart/2005/8/layout/radial4"/>
    <dgm:cxn modelId="{50E24383-B85F-46B5-A377-20CB2B52A97F}" type="presOf" srcId="{C9893F9D-C250-47BC-970C-65760ECE118E}" destId="{476CF082-91F5-47DF-B671-E316E7555079}" srcOrd="0" destOrd="0" presId="urn:microsoft.com/office/officeart/2005/8/layout/radial4"/>
    <dgm:cxn modelId="{10FA7E82-D37F-47CD-8045-45051B4D7659}" type="presParOf" srcId="{A51EDC83-6AC0-45FD-A477-F05F23E4B192}" destId="{4DC49D37-A859-4862-BEDC-00BBF482002A}" srcOrd="0" destOrd="0" presId="urn:microsoft.com/office/officeart/2005/8/layout/radial4"/>
    <dgm:cxn modelId="{B6EA42AF-2748-4C11-960E-BDBC0BA2DFBE}" type="presParOf" srcId="{A51EDC83-6AC0-45FD-A477-F05F23E4B192}" destId="{0D2577A9-69EF-4903-9118-DBB2D6F9165D}" srcOrd="1" destOrd="0" presId="urn:microsoft.com/office/officeart/2005/8/layout/radial4"/>
    <dgm:cxn modelId="{4471A626-5E50-4DD6-ABEC-A4308383C668}" type="presParOf" srcId="{A51EDC83-6AC0-45FD-A477-F05F23E4B192}" destId="{B124F0FE-4FF4-4EDC-993C-045FE0D7D3A5}" srcOrd="2" destOrd="0" presId="urn:microsoft.com/office/officeart/2005/8/layout/radial4"/>
    <dgm:cxn modelId="{375A9E83-B564-4201-AA02-F8A31369AF34}" type="presParOf" srcId="{A51EDC83-6AC0-45FD-A477-F05F23E4B192}" destId="{476CF082-91F5-47DF-B671-E316E7555079}" srcOrd="3" destOrd="0" presId="urn:microsoft.com/office/officeart/2005/8/layout/radial4"/>
    <dgm:cxn modelId="{E799DB6B-E573-4E5A-97D6-9140A45812C3}" type="presParOf" srcId="{A51EDC83-6AC0-45FD-A477-F05F23E4B192}" destId="{82B4C419-7699-48CE-8795-FAC7B96F6177}" srcOrd="4" destOrd="0" presId="urn:microsoft.com/office/officeart/2005/8/layout/radial4"/>
    <dgm:cxn modelId="{9A2733AE-F514-4DCA-9885-D6B07267F6FF}" type="presParOf" srcId="{A51EDC83-6AC0-45FD-A477-F05F23E4B192}" destId="{FD231ADC-92E0-4E45-A95E-D00F8522C767}" srcOrd="5" destOrd="0" presId="urn:microsoft.com/office/officeart/2005/8/layout/radial4"/>
    <dgm:cxn modelId="{B38E5CF9-6767-4902-8C4A-A8C926DD5A14}" type="presParOf" srcId="{A51EDC83-6AC0-45FD-A477-F05F23E4B192}" destId="{E63DB29E-0810-4D4B-9066-873D93C170FD}" srcOrd="6" destOrd="0" presId="urn:microsoft.com/office/officeart/2005/8/layout/radial4"/>
    <dgm:cxn modelId="{D05C4F7F-5D1E-4744-B4B0-116F1B73A127}" type="presParOf" srcId="{A51EDC83-6AC0-45FD-A477-F05F23E4B192}" destId="{168679AC-7BFC-4617-9140-7A39ED2EA6E7}" srcOrd="7" destOrd="0" presId="urn:microsoft.com/office/officeart/2005/8/layout/radial4"/>
    <dgm:cxn modelId="{274C83DE-3415-4145-AF2D-5441F4DA33D8}" type="presParOf" srcId="{A51EDC83-6AC0-45FD-A477-F05F23E4B192}" destId="{519DF3E8-A6A5-44BF-ACE0-5906888A7F92}" srcOrd="8" destOrd="0" presId="urn:microsoft.com/office/officeart/2005/8/layout/radial4"/>
    <dgm:cxn modelId="{F46E3D78-40CF-43B0-B7EB-E5EF69FCE4E5}" type="presParOf" srcId="{A51EDC83-6AC0-45FD-A477-F05F23E4B192}" destId="{B8246F4C-E4F9-4E29-8871-4AD685618257}" srcOrd="9" destOrd="0" presId="urn:microsoft.com/office/officeart/2005/8/layout/radial4"/>
    <dgm:cxn modelId="{BFD766F0-970D-434F-9E5F-4233A6D4DC65}" type="presParOf" srcId="{A51EDC83-6AC0-45FD-A477-F05F23E4B192}" destId="{5896A375-45A2-4509-A3F0-96E222CDECD2}" srcOrd="10"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8EE4B-8901-4B80-AD75-A4207F5B3C5C}" type="doc">
      <dgm:prSet loTypeId="urn:microsoft.com/office/officeart/2005/8/layout/process2" loCatId="process" qsTypeId="urn:microsoft.com/office/officeart/2005/8/quickstyle/simple1" qsCatId="simple" csTypeId="urn:microsoft.com/office/officeart/2005/8/colors/accent1_2" csCatId="accent1" phldr="1"/>
      <dgm:spPr/>
    </dgm:pt>
    <dgm:pt modelId="{EC9EA552-6F4A-4E01-8D59-D38692532BE1}">
      <dgm:prSet phldrT="[文本]"/>
      <dgm:spPr/>
      <dgm:t>
        <a:bodyPr/>
        <a:lstStyle/>
        <a:p>
          <a:r>
            <a:rPr lang="en-US" altLang="zh-CN" dirty="0" smtClean="0"/>
            <a:t>112</a:t>
          </a:r>
          <a:r>
            <a:rPr lang="zh-CN" altLang="en-US" dirty="0" smtClean="0"/>
            <a:t>办公室领取申请表</a:t>
          </a:r>
          <a:endParaRPr lang="zh-CN" altLang="en-US" dirty="0"/>
        </a:p>
      </dgm:t>
    </dgm:pt>
    <dgm:pt modelId="{C5A8797C-21E4-465B-B645-5492A46ACD38}" type="parTrans" cxnId="{60BF38A3-5267-4EE3-9808-CCDDAA46BD5C}">
      <dgm:prSet/>
      <dgm:spPr/>
      <dgm:t>
        <a:bodyPr/>
        <a:lstStyle/>
        <a:p>
          <a:endParaRPr lang="zh-CN" altLang="en-US"/>
        </a:p>
      </dgm:t>
    </dgm:pt>
    <dgm:pt modelId="{5FF50B5E-4D73-4B2D-B1FC-E22524683BD8}" type="sibTrans" cxnId="{60BF38A3-5267-4EE3-9808-CCDDAA46BD5C}">
      <dgm:prSet/>
      <dgm:spPr/>
      <dgm:t>
        <a:bodyPr/>
        <a:lstStyle/>
        <a:p>
          <a:endParaRPr lang="zh-CN" altLang="en-US"/>
        </a:p>
      </dgm:t>
    </dgm:pt>
    <dgm:pt modelId="{860F9A9A-D625-47CC-BBDD-9C3DC1188052}">
      <dgm:prSet phldrT="[文本]"/>
      <dgm:spPr/>
      <dgm:t>
        <a:bodyPr/>
        <a:lstStyle/>
        <a:p>
          <a:r>
            <a:rPr lang="zh-CN" altLang="en-US" dirty="0" smtClean="0"/>
            <a:t>转出班主任签字同意</a:t>
          </a:r>
          <a:endParaRPr lang="zh-CN" altLang="en-US" dirty="0"/>
        </a:p>
      </dgm:t>
    </dgm:pt>
    <dgm:pt modelId="{9AE9A9D7-0DA3-4D43-8AF7-8A2B2F1D82D1}" type="parTrans" cxnId="{3546E3E2-3EE4-4756-91CE-905CE03A27FF}">
      <dgm:prSet/>
      <dgm:spPr/>
      <dgm:t>
        <a:bodyPr/>
        <a:lstStyle/>
        <a:p>
          <a:endParaRPr lang="zh-CN" altLang="en-US"/>
        </a:p>
      </dgm:t>
    </dgm:pt>
    <dgm:pt modelId="{1E19BD40-2F47-4C58-8E2B-B432262DA511}" type="sibTrans" cxnId="{3546E3E2-3EE4-4756-91CE-905CE03A27FF}">
      <dgm:prSet/>
      <dgm:spPr/>
      <dgm:t>
        <a:bodyPr/>
        <a:lstStyle/>
        <a:p>
          <a:endParaRPr lang="zh-CN" altLang="en-US"/>
        </a:p>
      </dgm:t>
    </dgm:pt>
    <dgm:pt modelId="{8AAB1FEC-BFC1-4DEF-89CE-37FBEB5D5BEC}">
      <dgm:prSet phldrT="[文本]"/>
      <dgm:spPr/>
      <dgm:t>
        <a:bodyPr/>
        <a:lstStyle/>
        <a:p>
          <a:r>
            <a:rPr lang="zh-CN" altLang="en-US" dirty="0" smtClean="0"/>
            <a:t>转入班主任签字同意</a:t>
          </a:r>
          <a:endParaRPr lang="zh-CN" altLang="en-US" dirty="0"/>
        </a:p>
      </dgm:t>
    </dgm:pt>
    <dgm:pt modelId="{F0B582F3-CBA3-4C19-8E5F-4DFCE3EDF88B}" type="parTrans" cxnId="{1165301E-FAA0-493B-83DE-3E45EE8895BB}">
      <dgm:prSet/>
      <dgm:spPr/>
      <dgm:t>
        <a:bodyPr/>
        <a:lstStyle/>
        <a:p>
          <a:endParaRPr lang="zh-CN" altLang="en-US"/>
        </a:p>
      </dgm:t>
    </dgm:pt>
    <dgm:pt modelId="{93257560-1699-41BA-A2B0-AC33E26AA654}" type="sibTrans" cxnId="{1165301E-FAA0-493B-83DE-3E45EE8895BB}">
      <dgm:prSet/>
      <dgm:spPr/>
      <dgm:t>
        <a:bodyPr/>
        <a:lstStyle/>
        <a:p>
          <a:endParaRPr lang="zh-CN" altLang="en-US"/>
        </a:p>
      </dgm:t>
    </dgm:pt>
    <dgm:pt modelId="{2ED15361-963F-4A68-A47E-B7318C61EF32}">
      <dgm:prSet phldrT="[文本]"/>
      <dgm:spPr/>
      <dgm:t>
        <a:bodyPr/>
        <a:lstStyle/>
        <a:p>
          <a:r>
            <a:rPr lang="zh-CN" altLang="en-US" dirty="0" smtClean="0"/>
            <a:t>申请表提交</a:t>
          </a:r>
          <a:r>
            <a:rPr lang="en-US" altLang="zh-CN" dirty="0" smtClean="0"/>
            <a:t>112</a:t>
          </a:r>
          <a:r>
            <a:rPr lang="zh-CN" altLang="en-US" dirty="0" smtClean="0"/>
            <a:t>办公室</a:t>
          </a:r>
          <a:endParaRPr lang="zh-CN" altLang="en-US" dirty="0"/>
        </a:p>
      </dgm:t>
    </dgm:pt>
    <dgm:pt modelId="{E25955A2-9C81-4646-B35E-7D8B874D0140}" type="parTrans" cxnId="{3941FF2E-9E00-4BA5-9B2C-AD6DA6CB2E96}">
      <dgm:prSet/>
      <dgm:spPr/>
      <dgm:t>
        <a:bodyPr/>
        <a:lstStyle/>
        <a:p>
          <a:endParaRPr lang="zh-CN" altLang="en-US"/>
        </a:p>
      </dgm:t>
    </dgm:pt>
    <dgm:pt modelId="{7505DEAC-4F71-4E2C-AE27-CC4190B4E587}" type="sibTrans" cxnId="{3941FF2E-9E00-4BA5-9B2C-AD6DA6CB2E96}">
      <dgm:prSet/>
      <dgm:spPr/>
      <dgm:t>
        <a:bodyPr/>
        <a:lstStyle/>
        <a:p>
          <a:endParaRPr lang="zh-CN" altLang="en-US"/>
        </a:p>
      </dgm:t>
    </dgm:pt>
    <dgm:pt modelId="{972AE886-6B2C-43B0-B2E0-33586B0B097B}" type="pres">
      <dgm:prSet presAssocID="{8AB8EE4B-8901-4B80-AD75-A4207F5B3C5C}" presName="linearFlow" presStyleCnt="0">
        <dgm:presLayoutVars>
          <dgm:resizeHandles val="exact"/>
        </dgm:presLayoutVars>
      </dgm:prSet>
      <dgm:spPr/>
    </dgm:pt>
    <dgm:pt modelId="{1FBC783C-539B-4A41-B539-E80169F7AF43}" type="pres">
      <dgm:prSet presAssocID="{EC9EA552-6F4A-4E01-8D59-D38692532BE1}" presName="node" presStyleLbl="node1" presStyleIdx="0" presStyleCnt="4">
        <dgm:presLayoutVars>
          <dgm:bulletEnabled val="1"/>
        </dgm:presLayoutVars>
      </dgm:prSet>
      <dgm:spPr/>
      <dgm:t>
        <a:bodyPr/>
        <a:lstStyle/>
        <a:p>
          <a:endParaRPr lang="zh-CN" altLang="en-US"/>
        </a:p>
      </dgm:t>
    </dgm:pt>
    <dgm:pt modelId="{3337BC83-5785-4D0E-8BB3-8B1ADA60CEDB}" type="pres">
      <dgm:prSet presAssocID="{5FF50B5E-4D73-4B2D-B1FC-E22524683BD8}" presName="sibTrans" presStyleLbl="sibTrans2D1" presStyleIdx="0" presStyleCnt="3"/>
      <dgm:spPr/>
      <dgm:t>
        <a:bodyPr/>
        <a:lstStyle/>
        <a:p>
          <a:endParaRPr lang="zh-CN" altLang="en-US"/>
        </a:p>
      </dgm:t>
    </dgm:pt>
    <dgm:pt modelId="{537C810A-06FD-42D1-BBCE-4A4F26365CFB}" type="pres">
      <dgm:prSet presAssocID="{5FF50B5E-4D73-4B2D-B1FC-E22524683BD8}" presName="connectorText" presStyleLbl="sibTrans2D1" presStyleIdx="0" presStyleCnt="3"/>
      <dgm:spPr/>
      <dgm:t>
        <a:bodyPr/>
        <a:lstStyle/>
        <a:p>
          <a:endParaRPr lang="zh-CN" altLang="en-US"/>
        </a:p>
      </dgm:t>
    </dgm:pt>
    <dgm:pt modelId="{161796F0-C62D-4EA2-9712-AA92E93DFC96}" type="pres">
      <dgm:prSet presAssocID="{860F9A9A-D625-47CC-BBDD-9C3DC1188052}" presName="node" presStyleLbl="node1" presStyleIdx="1" presStyleCnt="4">
        <dgm:presLayoutVars>
          <dgm:bulletEnabled val="1"/>
        </dgm:presLayoutVars>
      </dgm:prSet>
      <dgm:spPr/>
      <dgm:t>
        <a:bodyPr/>
        <a:lstStyle/>
        <a:p>
          <a:endParaRPr lang="zh-CN" altLang="en-US"/>
        </a:p>
      </dgm:t>
    </dgm:pt>
    <dgm:pt modelId="{A5F8897D-D6F3-4451-9F6A-F97488AADCBD}" type="pres">
      <dgm:prSet presAssocID="{1E19BD40-2F47-4C58-8E2B-B432262DA511}" presName="sibTrans" presStyleLbl="sibTrans2D1" presStyleIdx="1" presStyleCnt="3"/>
      <dgm:spPr/>
      <dgm:t>
        <a:bodyPr/>
        <a:lstStyle/>
        <a:p>
          <a:endParaRPr lang="zh-CN" altLang="en-US"/>
        </a:p>
      </dgm:t>
    </dgm:pt>
    <dgm:pt modelId="{482A79CE-F49D-4B3D-9BBC-73F27B1B71C5}" type="pres">
      <dgm:prSet presAssocID="{1E19BD40-2F47-4C58-8E2B-B432262DA511}" presName="connectorText" presStyleLbl="sibTrans2D1" presStyleIdx="1" presStyleCnt="3"/>
      <dgm:spPr/>
      <dgm:t>
        <a:bodyPr/>
        <a:lstStyle/>
        <a:p>
          <a:endParaRPr lang="zh-CN" altLang="en-US"/>
        </a:p>
      </dgm:t>
    </dgm:pt>
    <dgm:pt modelId="{2E76109B-04DC-4857-95F9-FBA2FFE7BA70}" type="pres">
      <dgm:prSet presAssocID="{8AAB1FEC-BFC1-4DEF-89CE-37FBEB5D5BEC}" presName="node" presStyleLbl="node1" presStyleIdx="2" presStyleCnt="4">
        <dgm:presLayoutVars>
          <dgm:bulletEnabled val="1"/>
        </dgm:presLayoutVars>
      </dgm:prSet>
      <dgm:spPr/>
      <dgm:t>
        <a:bodyPr/>
        <a:lstStyle/>
        <a:p>
          <a:endParaRPr lang="zh-CN" altLang="en-US"/>
        </a:p>
      </dgm:t>
    </dgm:pt>
    <dgm:pt modelId="{88511E13-9F56-4C26-9067-951BA8970837}" type="pres">
      <dgm:prSet presAssocID="{93257560-1699-41BA-A2B0-AC33E26AA654}" presName="sibTrans" presStyleLbl="sibTrans2D1" presStyleIdx="2" presStyleCnt="3"/>
      <dgm:spPr/>
      <dgm:t>
        <a:bodyPr/>
        <a:lstStyle/>
        <a:p>
          <a:endParaRPr lang="zh-CN" altLang="en-US"/>
        </a:p>
      </dgm:t>
    </dgm:pt>
    <dgm:pt modelId="{19F36571-2FA4-4345-87FF-9FA5E6730B4E}" type="pres">
      <dgm:prSet presAssocID="{93257560-1699-41BA-A2B0-AC33E26AA654}" presName="connectorText" presStyleLbl="sibTrans2D1" presStyleIdx="2" presStyleCnt="3"/>
      <dgm:spPr/>
      <dgm:t>
        <a:bodyPr/>
        <a:lstStyle/>
        <a:p>
          <a:endParaRPr lang="zh-CN" altLang="en-US"/>
        </a:p>
      </dgm:t>
    </dgm:pt>
    <dgm:pt modelId="{102EAB5D-8D7D-4152-92C8-7446660DB478}" type="pres">
      <dgm:prSet presAssocID="{2ED15361-963F-4A68-A47E-B7318C61EF32}" presName="node" presStyleLbl="node1" presStyleIdx="3" presStyleCnt="4">
        <dgm:presLayoutVars>
          <dgm:bulletEnabled val="1"/>
        </dgm:presLayoutVars>
      </dgm:prSet>
      <dgm:spPr/>
      <dgm:t>
        <a:bodyPr/>
        <a:lstStyle/>
        <a:p>
          <a:endParaRPr lang="zh-CN" altLang="en-US"/>
        </a:p>
      </dgm:t>
    </dgm:pt>
  </dgm:ptLst>
  <dgm:cxnLst>
    <dgm:cxn modelId="{1165301E-FAA0-493B-83DE-3E45EE8895BB}" srcId="{8AB8EE4B-8901-4B80-AD75-A4207F5B3C5C}" destId="{8AAB1FEC-BFC1-4DEF-89CE-37FBEB5D5BEC}" srcOrd="2" destOrd="0" parTransId="{F0B582F3-CBA3-4C19-8E5F-4DFCE3EDF88B}" sibTransId="{93257560-1699-41BA-A2B0-AC33E26AA654}"/>
    <dgm:cxn modelId="{3546E3E2-3EE4-4756-91CE-905CE03A27FF}" srcId="{8AB8EE4B-8901-4B80-AD75-A4207F5B3C5C}" destId="{860F9A9A-D625-47CC-BBDD-9C3DC1188052}" srcOrd="1" destOrd="0" parTransId="{9AE9A9D7-0DA3-4D43-8AF7-8A2B2F1D82D1}" sibTransId="{1E19BD40-2F47-4C58-8E2B-B432262DA511}"/>
    <dgm:cxn modelId="{7E77E094-C028-4646-8597-0C38C9C5CFD1}" type="presOf" srcId="{5FF50B5E-4D73-4B2D-B1FC-E22524683BD8}" destId="{3337BC83-5785-4D0E-8BB3-8B1ADA60CEDB}" srcOrd="0" destOrd="0" presId="urn:microsoft.com/office/officeart/2005/8/layout/process2"/>
    <dgm:cxn modelId="{074650E9-54C0-41D1-8072-38845F6395B7}" type="presOf" srcId="{860F9A9A-D625-47CC-BBDD-9C3DC1188052}" destId="{161796F0-C62D-4EA2-9712-AA92E93DFC96}" srcOrd="0" destOrd="0" presId="urn:microsoft.com/office/officeart/2005/8/layout/process2"/>
    <dgm:cxn modelId="{55D34347-4BBF-4050-8CF8-7000C94C76A8}" type="presOf" srcId="{93257560-1699-41BA-A2B0-AC33E26AA654}" destId="{19F36571-2FA4-4345-87FF-9FA5E6730B4E}" srcOrd="1" destOrd="0" presId="urn:microsoft.com/office/officeart/2005/8/layout/process2"/>
    <dgm:cxn modelId="{6028203F-1EAB-4C57-B313-CDCDBFD67A3D}" type="presOf" srcId="{2ED15361-963F-4A68-A47E-B7318C61EF32}" destId="{102EAB5D-8D7D-4152-92C8-7446660DB478}" srcOrd="0" destOrd="0" presId="urn:microsoft.com/office/officeart/2005/8/layout/process2"/>
    <dgm:cxn modelId="{20F97054-CDA4-4AEC-8B1B-214A861B84A4}" type="presOf" srcId="{1E19BD40-2F47-4C58-8E2B-B432262DA511}" destId="{482A79CE-F49D-4B3D-9BBC-73F27B1B71C5}" srcOrd="1" destOrd="0" presId="urn:microsoft.com/office/officeart/2005/8/layout/process2"/>
    <dgm:cxn modelId="{60B3D31A-9E3F-48FA-B922-6C890E3DB3EE}" type="presOf" srcId="{8AB8EE4B-8901-4B80-AD75-A4207F5B3C5C}" destId="{972AE886-6B2C-43B0-B2E0-33586B0B097B}" srcOrd="0" destOrd="0" presId="urn:microsoft.com/office/officeart/2005/8/layout/process2"/>
    <dgm:cxn modelId="{D04EC0FA-0A56-42DB-A3F6-65AA71F58D5B}" type="presOf" srcId="{EC9EA552-6F4A-4E01-8D59-D38692532BE1}" destId="{1FBC783C-539B-4A41-B539-E80169F7AF43}" srcOrd="0" destOrd="0" presId="urn:microsoft.com/office/officeart/2005/8/layout/process2"/>
    <dgm:cxn modelId="{3941FF2E-9E00-4BA5-9B2C-AD6DA6CB2E96}" srcId="{8AB8EE4B-8901-4B80-AD75-A4207F5B3C5C}" destId="{2ED15361-963F-4A68-A47E-B7318C61EF32}" srcOrd="3" destOrd="0" parTransId="{E25955A2-9C81-4646-B35E-7D8B874D0140}" sibTransId="{7505DEAC-4F71-4E2C-AE27-CC4190B4E587}"/>
    <dgm:cxn modelId="{972C20FD-8CD1-4EFD-A8FB-0952010D7580}" type="presOf" srcId="{93257560-1699-41BA-A2B0-AC33E26AA654}" destId="{88511E13-9F56-4C26-9067-951BA8970837}" srcOrd="0" destOrd="0" presId="urn:microsoft.com/office/officeart/2005/8/layout/process2"/>
    <dgm:cxn modelId="{680F6274-2C9B-43C6-85A2-3014D1585337}" type="presOf" srcId="{8AAB1FEC-BFC1-4DEF-89CE-37FBEB5D5BEC}" destId="{2E76109B-04DC-4857-95F9-FBA2FFE7BA70}" srcOrd="0" destOrd="0" presId="urn:microsoft.com/office/officeart/2005/8/layout/process2"/>
    <dgm:cxn modelId="{60BF38A3-5267-4EE3-9808-CCDDAA46BD5C}" srcId="{8AB8EE4B-8901-4B80-AD75-A4207F5B3C5C}" destId="{EC9EA552-6F4A-4E01-8D59-D38692532BE1}" srcOrd="0" destOrd="0" parTransId="{C5A8797C-21E4-465B-B645-5492A46ACD38}" sibTransId="{5FF50B5E-4D73-4B2D-B1FC-E22524683BD8}"/>
    <dgm:cxn modelId="{F0442092-8608-4BCB-B82C-D757B697E805}" type="presOf" srcId="{5FF50B5E-4D73-4B2D-B1FC-E22524683BD8}" destId="{537C810A-06FD-42D1-BBCE-4A4F26365CFB}" srcOrd="1" destOrd="0" presId="urn:microsoft.com/office/officeart/2005/8/layout/process2"/>
    <dgm:cxn modelId="{6619F29D-1EC9-4C20-A01E-DDCE561543C3}" type="presOf" srcId="{1E19BD40-2F47-4C58-8E2B-B432262DA511}" destId="{A5F8897D-D6F3-4451-9F6A-F97488AADCBD}" srcOrd="0" destOrd="0" presId="urn:microsoft.com/office/officeart/2005/8/layout/process2"/>
    <dgm:cxn modelId="{AA6D1CC9-10E1-4C6F-B7DB-8471685FD340}" type="presParOf" srcId="{972AE886-6B2C-43B0-B2E0-33586B0B097B}" destId="{1FBC783C-539B-4A41-B539-E80169F7AF43}" srcOrd="0" destOrd="0" presId="urn:microsoft.com/office/officeart/2005/8/layout/process2"/>
    <dgm:cxn modelId="{F6868FA8-443A-4BA7-BF99-70AFCCC5170E}" type="presParOf" srcId="{972AE886-6B2C-43B0-B2E0-33586B0B097B}" destId="{3337BC83-5785-4D0E-8BB3-8B1ADA60CEDB}" srcOrd="1" destOrd="0" presId="urn:microsoft.com/office/officeart/2005/8/layout/process2"/>
    <dgm:cxn modelId="{EED53716-CC38-4B34-9828-DF0407986ABB}" type="presParOf" srcId="{3337BC83-5785-4D0E-8BB3-8B1ADA60CEDB}" destId="{537C810A-06FD-42D1-BBCE-4A4F26365CFB}" srcOrd="0" destOrd="0" presId="urn:microsoft.com/office/officeart/2005/8/layout/process2"/>
    <dgm:cxn modelId="{F462426C-30B2-459C-864E-7E59E5EDC1E6}" type="presParOf" srcId="{972AE886-6B2C-43B0-B2E0-33586B0B097B}" destId="{161796F0-C62D-4EA2-9712-AA92E93DFC96}" srcOrd="2" destOrd="0" presId="urn:microsoft.com/office/officeart/2005/8/layout/process2"/>
    <dgm:cxn modelId="{920F74D2-FE69-40C5-9C1F-5334E84C4D8A}" type="presParOf" srcId="{972AE886-6B2C-43B0-B2E0-33586B0B097B}" destId="{A5F8897D-D6F3-4451-9F6A-F97488AADCBD}" srcOrd="3" destOrd="0" presId="urn:microsoft.com/office/officeart/2005/8/layout/process2"/>
    <dgm:cxn modelId="{45CEACF2-AC12-405D-84F6-D24F9D726523}" type="presParOf" srcId="{A5F8897D-D6F3-4451-9F6A-F97488AADCBD}" destId="{482A79CE-F49D-4B3D-9BBC-73F27B1B71C5}" srcOrd="0" destOrd="0" presId="urn:microsoft.com/office/officeart/2005/8/layout/process2"/>
    <dgm:cxn modelId="{1B756830-F238-4821-9ED5-94BB4F135B46}" type="presParOf" srcId="{972AE886-6B2C-43B0-B2E0-33586B0B097B}" destId="{2E76109B-04DC-4857-95F9-FBA2FFE7BA70}" srcOrd="4" destOrd="0" presId="urn:microsoft.com/office/officeart/2005/8/layout/process2"/>
    <dgm:cxn modelId="{8C38096A-CCFE-489C-AE2B-BFCCFC59146B}" type="presParOf" srcId="{972AE886-6B2C-43B0-B2E0-33586B0B097B}" destId="{88511E13-9F56-4C26-9067-951BA8970837}" srcOrd="5" destOrd="0" presId="urn:microsoft.com/office/officeart/2005/8/layout/process2"/>
    <dgm:cxn modelId="{2F315F61-5FB8-4A76-9E4E-E87507C0165C}" type="presParOf" srcId="{88511E13-9F56-4C26-9067-951BA8970837}" destId="{19F36571-2FA4-4345-87FF-9FA5E6730B4E}" srcOrd="0" destOrd="0" presId="urn:microsoft.com/office/officeart/2005/8/layout/process2"/>
    <dgm:cxn modelId="{50758517-BF9F-4AFF-B6E0-51895FF37DF6}" type="presParOf" srcId="{972AE886-6B2C-43B0-B2E0-33586B0B097B}" destId="{102EAB5D-8D7D-4152-92C8-7446660DB478}" srcOrd="6"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48ECC-DD49-4FCC-82CE-328A1C784813}" type="doc">
      <dgm:prSet loTypeId="urn:microsoft.com/office/officeart/2005/8/layout/process2" loCatId="process" qsTypeId="urn:microsoft.com/office/officeart/2005/8/quickstyle/simple1" qsCatId="simple" csTypeId="urn:microsoft.com/office/officeart/2005/8/colors/accent1_2" csCatId="accent1" phldr="1"/>
      <dgm:spPr/>
    </dgm:pt>
    <dgm:pt modelId="{A630DFA5-E3F6-4841-BD6F-0C2D6183A3D2}">
      <dgm:prSet phldrT="[文本]"/>
      <dgm:spPr/>
      <dgm:t>
        <a:bodyPr/>
        <a:lstStyle/>
        <a:p>
          <a:r>
            <a:rPr lang="zh-CN" altLang="en-US" dirty="0" smtClean="0"/>
            <a:t>向班主任提出申请</a:t>
          </a:r>
          <a:endParaRPr lang="zh-CN" altLang="en-US" dirty="0"/>
        </a:p>
      </dgm:t>
    </dgm:pt>
    <dgm:pt modelId="{DA2C62C3-1E8F-4160-802D-F923A67731C1}" type="parTrans" cxnId="{9049AB3C-721D-4B11-9BB9-FEF71EB9ECBA}">
      <dgm:prSet/>
      <dgm:spPr/>
      <dgm:t>
        <a:bodyPr/>
        <a:lstStyle/>
        <a:p>
          <a:endParaRPr lang="zh-CN" altLang="en-US"/>
        </a:p>
      </dgm:t>
    </dgm:pt>
    <dgm:pt modelId="{CD61563A-0932-453A-84F7-610861D33031}" type="sibTrans" cxnId="{9049AB3C-721D-4B11-9BB9-FEF71EB9ECBA}">
      <dgm:prSet/>
      <dgm:spPr/>
      <dgm:t>
        <a:bodyPr/>
        <a:lstStyle/>
        <a:p>
          <a:endParaRPr lang="zh-CN" altLang="en-US"/>
        </a:p>
      </dgm:t>
    </dgm:pt>
    <dgm:pt modelId="{C67362F0-1FB3-44F4-AC12-9ADD5361A4EF}">
      <dgm:prSet phldrT="[文本]"/>
      <dgm:spPr/>
      <dgm:t>
        <a:bodyPr/>
        <a:lstStyle/>
        <a:p>
          <a:r>
            <a:rPr lang="zh-CN" altLang="en-US" dirty="0" smtClean="0"/>
            <a:t>参加换班考试</a:t>
          </a:r>
          <a:endParaRPr lang="zh-CN" altLang="en-US" dirty="0"/>
        </a:p>
      </dgm:t>
    </dgm:pt>
    <dgm:pt modelId="{10076935-B408-4D39-9EEA-847E7BA8E7FB}" type="parTrans" cxnId="{88B628BE-96FD-469C-9519-7AC3333DF7B1}">
      <dgm:prSet/>
      <dgm:spPr/>
      <dgm:t>
        <a:bodyPr/>
        <a:lstStyle/>
        <a:p>
          <a:endParaRPr lang="zh-CN" altLang="en-US"/>
        </a:p>
      </dgm:t>
    </dgm:pt>
    <dgm:pt modelId="{AB22D828-698A-4556-A8D6-3041F1D535C8}" type="sibTrans" cxnId="{88B628BE-96FD-469C-9519-7AC3333DF7B1}">
      <dgm:prSet/>
      <dgm:spPr/>
      <dgm:t>
        <a:bodyPr/>
        <a:lstStyle/>
        <a:p>
          <a:endParaRPr lang="zh-CN" altLang="en-US"/>
        </a:p>
      </dgm:t>
    </dgm:pt>
    <dgm:pt modelId="{6998F585-49C8-470B-8E8F-EBC8BA154144}">
      <dgm:prSet phldrT="[文本]"/>
      <dgm:spPr/>
      <dgm:t>
        <a:bodyPr/>
        <a:lstStyle/>
        <a:p>
          <a:r>
            <a:rPr lang="zh-CN" altLang="en-US" dirty="0" smtClean="0"/>
            <a:t>同高班转入低班程序</a:t>
          </a:r>
          <a:endParaRPr lang="zh-CN" altLang="en-US" dirty="0"/>
        </a:p>
      </dgm:t>
    </dgm:pt>
    <dgm:pt modelId="{FE43484A-625F-4864-A998-5A94BF3BCF3D}" type="parTrans" cxnId="{37DD36C5-AD26-4E3A-A9CF-76AE90EC8B85}">
      <dgm:prSet/>
      <dgm:spPr/>
      <dgm:t>
        <a:bodyPr/>
        <a:lstStyle/>
        <a:p>
          <a:endParaRPr lang="zh-CN" altLang="en-US"/>
        </a:p>
      </dgm:t>
    </dgm:pt>
    <dgm:pt modelId="{B35A908C-D4EB-4BCD-BBA1-A5FCDFA2D715}" type="sibTrans" cxnId="{37DD36C5-AD26-4E3A-A9CF-76AE90EC8B85}">
      <dgm:prSet/>
      <dgm:spPr/>
      <dgm:t>
        <a:bodyPr/>
        <a:lstStyle/>
        <a:p>
          <a:endParaRPr lang="zh-CN" altLang="en-US"/>
        </a:p>
      </dgm:t>
    </dgm:pt>
    <dgm:pt modelId="{A7BDBF29-D9B9-4ED1-8088-0B0C583014C6}" type="pres">
      <dgm:prSet presAssocID="{66048ECC-DD49-4FCC-82CE-328A1C784813}" presName="linearFlow" presStyleCnt="0">
        <dgm:presLayoutVars>
          <dgm:resizeHandles val="exact"/>
        </dgm:presLayoutVars>
      </dgm:prSet>
      <dgm:spPr/>
    </dgm:pt>
    <dgm:pt modelId="{C783B5F3-3287-4918-B947-7D831380D459}" type="pres">
      <dgm:prSet presAssocID="{A630DFA5-E3F6-4841-BD6F-0C2D6183A3D2}" presName="node" presStyleLbl="node1" presStyleIdx="0" presStyleCnt="3">
        <dgm:presLayoutVars>
          <dgm:bulletEnabled val="1"/>
        </dgm:presLayoutVars>
      </dgm:prSet>
      <dgm:spPr/>
      <dgm:t>
        <a:bodyPr/>
        <a:lstStyle/>
        <a:p>
          <a:endParaRPr lang="zh-CN" altLang="en-US"/>
        </a:p>
      </dgm:t>
    </dgm:pt>
    <dgm:pt modelId="{9A2DB005-4411-456D-A961-65998E1260F3}" type="pres">
      <dgm:prSet presAssocID="{CD61563A-0932-453A-84F7-610861D33031}" presName="sibTrans" presStyleLbl="sibTrans2D1" presStyleIdx="0" presStyleCnt="2"/>
      <dgm:spPr/>
      <dgm:t>
        <a:bodyPr/>
        <a:lstStyle/>
        <a:p>
          <a:endParaRPr lang="zh-CN" altLang="en-US"/>
        </a:p>
      </dgm:t>
    </dgm:pt>
    <dgm:pt modelId="{E560F6CB-FF07-4C67-802C-7B48FD0791C8}" type="pres">
      <dgm:prSet presAssocID="{CD61563A-0932-453A-84F7-610861D33031}" presName="connectorText" presStyleLbl="sibTrans2D1" presStyleIdx="0" presStyleCnt="2"/>
      <dgm:spPr/>
      <dgm:t>
        <a:bodyPr/>
        <a:lstStyle/>
        <a:p>
          <a:endParaRPr lang="zh-CN" altLang="en-US"/>
        </a:p>
      </dgm:t>
    </dgm:pt>
    <dgm:pt modelId="{AE234A4E-F12C-4466-AE28-A1AA4C2F6B19}" type="pres">
      <dgm:prSet presAssocID="{C67362F0-1FB3-44F4-AC12-9ADD5361A4EF}" presName="node" presStyleLbl="node1" presStyleIdx="1" presStyleCnt="3">
        <dgm:presLayoutVars>
          <dgm:bulletEnabled val="1"/>
        </dgm:presLayoutVars>
      </dgm:prSet>
      <dgm:spPr/>
      <dgm:t>
        <a:bodyPr/>
        <a:lstStyle/>
        <a:p>
          <a:endParaRPr lang="zh-CN" altLang="en-US"/>
        </a:p>
      </dgm:t>
    </dgm:pt>
    <dgm:pt modelId="{9020CD60-F750-4220-BF1D-D3357D9C7EDE}" type="pres">
      <dgm:prSet presAssocID="{AB22D828-698A-4556-A8D6-3041F1D535C8}" presName="sibTrans" presStyleLbl="sibTrans2D1" presStyleIdx="1" presStyleCnt="2"/>
      <dgm:spPr/>
      <dgm:t>
        <a:bodyPr/>
        <a:lstStyle/>
        <a:p>
          <a:endParaRPr lang="zh-CN" altLang="en-US"/>
        </a:p>
      </dgm:t>
    </dgm:pt>
    <dgm:pt modelId="{C3427BE5-D80E-4136-B5AC-67C7E0414701}" type="pres">
      <dgm:prSet presAssocID="{AB22D828-698A-4556-A8D6-3041F1D535C8}" presName="connectorText" presStyleLbl="sibTrans2D1" presStyleIdx="1" presStyleCnt="2"/>
      <dgm:spPr/>
      <dgm:t>
        <a:bodyPr/>
        <a:lstStyle/>
        <a:p>
          <a:endParaRPr lang="zh-CN" altLang="en-US"/>
        </a:p>
      </dgm:t>
    </dgm:pt>
    <dgm:pt modelId="{0D80C2CE-5733-4156-AA9B-EF666D1D1EA7}" type="pres">
      <dgm:prSet presAssocID="{6998F585-49C8-470B-8E8F-EBC8BA154144}" presName="node" presStyleLbl="node1" presStyleIdx="2" presStyleCnt="3">
        <dgm:presLayoutVars>
          <dgm:bulletEnabled val="1"/>
        </dgm:presLayoutVars>
      </dgm:prSet>
      <dgm:spPr/>
      <dgm:t>
        <a:bodyPr/>
        <a:lstStyle/>
        <a:p>
          <a:endParaRPr lang="zh-CN" altLang="en-US"/>
        </a:p>
      </dgm:t>
    </dgm:pt>
  </dgm:ptLst>
  <dgm:cxnLst>
    <dgm:cxn modelId="{71B32130-7D97-44CE-BFD0-CADD797569F1}" type="presOf" srcId="{AB22D828-698A-4556-A8D6-3041F1D535C8}" destId="{9020CD60-F750-4220-BF1D-D3357D9C7EDE}" srcOrd="0" destOrd="0" presId="urn:microsoft.com/office/officeart/2005/8/layout/process2"/>
    <dgm:cxn modelId="{18D63887-3678-4417-8E05-9A3BA0D1FC8A}" type="presOf" srcId="{A630DFA5-E3F6-4841-BD6F-0C2D6183A3D2}" destId="{C783B5F3-3287-4918-B947-7D831380D459}" srcOrd="0" destOrd="0" presId="urn:microsoft.com/office/officeart/2005/8/layout/process2"/>
    <dgm:cxn modelId="{20BCCA10-EF50-4567-B11A-63A23CCFED54}" type="presOf" srcId="{CD61563A-0932-453A-84F7-610861D33031}" destId="{E560F6CB-FF07-4C67-802C-7B48FD0791C8}" srcOrd="1" destOrd="0" presId="urn:microsoft.com/office/officeart/2005/8/layout/process2"/>
    <dgm:cxn modelId="{C75E9E1B-26A1-4AA1-AECB-5C181B92B997}" type="presOf" srcId="{AB22D828-698A-4556-A8D6-3041F1D535C8}" destId="{C3427BE5-D80E-4136-B5AC-67C7E0414701}" srcOrd="1" destOrd="0" presId="urn:microsoft.com/office/officeart/2005/8/layout/process2"/>
    <dgm:cxn modelId="{88B628BE-96FD-469C-9519-7AC3333DF7B1}" srcId="{66048ECC-DD49-4FCC-82CE-328A1C784813}" destId="{C67362F0-1FB3-44F4-AC12-9ADD5361A4EF}" srcOrd="1" destOrd="0" parTransId="{10076935-B408-4D39-9EEA-847E7BA8E7FB}" sibTransId="{AB22D828-698A-4556-A8D6-3041F1D535C8}"/>
    <dgm:cxn modelId="{DE7F2842-30F7-4234-8505-08ED4062346B}" type="presOf" srcId="{6998F585-49C8-470B-8E8F-EBC8BA154144}" destId="{0D80C2CE-5733-4156-AA9B-EF666D1D1EA7}" srcOrd="0" destOrd="0" presId="urn:microsoft.com/office/officeart/2005/8/layout/process2"/>
    <dgm:cxn modelId="{9049AB3C-721D-4B11-9BB9-FEF71EB9ECBA}" srcId="{66048ECC-DD49-4FCC-82CE-328A1C784813}" destId="{A630DFA5-E3F6-4841-BD6F-0C2D6183A3D2}" srcOrd="0" destOrd="0" parTransId="{DA2C62C3-1E8F-4160-802D-F923A67731C1}" sibTransId="{CD61563A-0932-453A-84F7-610861D33031}"/>
    <dgm:cxn modelId="{8D32433F-A8A9-41E4-AEEF-99AD997A3400}" type="presOf" srcId="{C67362F0-1FB3-44F4-AC12-9ADD5361A4EF}" destId="{AE234A4E-F12C-4466-AE28-A1AA4C2F6B19}" srcOrd="0" destOrd="0" presId="urn:microsoft.com/office/officeart/2005/8/layout/process2"/>
    <dgm:cxn modelId="{37DD36C5-AD26-4E3A-A9CF-76AE90EC8B85}" srcId="{66048ECC-DD49-4FCC-82CE-328A1C784813}" destId="{6998F585-49C8-470B-8E8F-EBC8BA154144}" srcOrd="2" destOrd="0" parTransId="{FE43484A-625F-4864-A998-5A94BF3BCF3D}" sibTransId="{B35A908C-D4EB-4BCD-BBA1-A5FCDFA2D715}"/>
    <dgm:cxn modelId="{EF595254-1C01-4C7E-82B9-7B6A201BA832}" type="presOf" srcId="{CD61563A-0932-453A-84F7-610861D33031}" destId="{9A2DB005-4411-456D-A961-65998E1260F3}" srcOrd="0" destOrd="0" presId="urn:microsoft.com/office/officeart/2005/8/layout/process2"/>
    <dgm:cxn modelId="{56D4F6E2-BE98-42A8-828B-AD31FF9AD3E0}" type="presOf" srcId="{66048ECC-DD49-4FCC-82CE-328A1C784813}" destId="{A7BDBF29-D9B9-4ED1-8088-0B0C583014C6}" srcOrd="0" destOrd="0" presId="urn:microsoft.com/office/officeart/2005/8/layout/process2"/>
    <dgm:cxn modelId="{A559E66B-1866-47ED-9989-787D2014ABF4}" type="presParOf" srcId="{A7BDBF29-D9B9-4ED1-8088-0B0C583014C6}" destId="{C783B5F3-3287-4918-B947-7D831380D459}" srcOrd="0" destOrd="0" presId="urn:microsoft.com/office/officeart/2005/8/layout/process2"/>
    <dgm:cxn modelId="{C6E52261-C404-44AE-A9EB-EB70D23D2697}" type="presParOf" srcId="{A7BDBF29-D9B9-4ED1-8088-0B0C583014C6}" destId="{9A2DB005-4411-456D-A961-65998E1260F3}" srcOrd="1" destOrd="0" presId="urn:microsoft.com/office/officeart/2005/8/layout/process2"/>
    <dgm:cxn modelId="{6A11E4D0-7A0B-4552-B821-0E2105106C8D}" type="presParOf" srcId="{9A2DB005-4411-456D-A961-65998E1260F3}" destId="{E560F6CB-FF07-4C67-802C-7B48FD0791C8}" srcOrd="0" destOrd="0" presId="urn:microsoft.com/office/officeart/2005/8/layout/process2"/>
    <dgm:cxn modelId="{A9FC76E7-4A2E-4845-925E-8658754983D3}" type="presParOf" srcId="{A7BDBF29-D9B9-4ED1-8088-0B0C583014C6}" destId="{AE234A4E-F12C-4466-AE28-A1AA4C2F6B19}" srcOrd="2" destOrd="0" presId="urn:microsoft.com/office/officeart/2005/8/layout/process2"/>
    <dgm:cxn modelId="{C4F73675-4D2E-43F4-845C-1962B5ABD76D}" type="presParOf" srcId="{A7BDBF29-D9B9-4ED1-8088-0B0C583014C6}" destId="{9020CD60-F750-4220-BF1D-D3357D9C7EDE}" srcOrd="3" destOrd="0" presId="urn:microsoft.com/office/officeart/2005/8/layout/process2"/>
    <dgm:cxn modelId="{730B2471-7722-48A8-B2F8-FCBE35182B24}" type="presParOf" srcId="{9020CD60-F750-4220-BF1D-D3357D9C7EDE}" destId="{C3427BE5-D80E-4136-B5AC-67C7E0414701}" srcOrd="0" destOrd="0" presId="urn:microsoft.com/office/officeart/2005/8/layout/process2"/>
    <dgm:cxn modelId="{EEDF891E-E201-45DE-9B6A-9B35CFCFE3E1}" type="presParOf" srcId="{A7BDBF29-D9B9-4ED1-8088-0B0C583014C6}" destId="{0D80C2CE-5733-4156-AA9B-EF666D1D1EA7}" srcOrd="4" destOrd="0" presId="urn:microsoft.com/office/officeart/2005/8/layout/process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8EE4B-8901-4B80-AD75-A4207F5B3C5C}" type="doc">
      <dgm:prSet loTypeId="urn:microsoft.com/office/officeart/2005/8/layout/process2" loCatId="process" qsTypeId="urn:microsoft.com/office/officeart/2005/8/quickstyle/simple1" qsCatId="simple" csTypeId="urn:microsoft.com/office/officeart/2005/8/colors/accent1_2" csCatId="accent1" phldr="1"/>
      <dgm:spPr/>
    </dgm:pt>
    <dgm:pt modelId="{EC9EA552-6F4A-4E01-8D59-D38692532BE1}">
      <dgm:prSet phldrT="[文本]" custT="1"/>
      <dgm:spPr/>
      <dgm:t>
        <a:bodyPr/>
        <a:lstStyle/>
        <a:p>
          <a:r>
            <a:rPr lang="en-US" altLang="zh-CN" sz="1600" dirty="0" smtClean="0"/>
            <a:t>Get an application form in office 112</a:t>
          </a:r>
          <a:endParaRPr lang="zh-CN" altLang="en-US" sz="1600" dirty="0"/>
        </a:p>
      </dgm:t>
    </dgm:pt>
    <dgm:pt modelId="{C5A8797C-21E4-465B-B645-5492A46ACD38}" type="parTrans" cxnId="{60BF38A3-5267-4EE3-9808-CCDDAA46BD5C}">
      <dgm:prSet/>
      <dgm:spPr/>
      <dgm:t>
        <a:bodyPr/>
        <a:lstStyle/>
        <a:p>
          <a:endParaRPr lang="zh-CN" altLang="en-US"/>
        </a:p>
      </dgm:t>
    </dgm:pt>
    <dgm:pt modelId="{5FF50B5E-4D73-4B2D-B1FC-E22524683BD8}" type="sibTrans" cxnId="{60BF38A3-5267-4EE3-9808-CCDDAA46BD5C}">
      <dgm:prSet/>
      <dgm:spPr/>
      <dgm:t>
        <a:bodyPr/>
        <a:lstStyle/>
        <a:p>
          <a:endParaRPr lang="zh-CN" altLang="en-US"/>
        </a:p>
      </dgm:t>
    </dgm:pt>
    <dgm:pt modelId="{860F9A9A-D625-47CC-BBDD-9C3DC1188052}">
      <dgm:prSet phldrT="[文本]" custT="1"/>
      <dgm:spPr/>
      <dgm:t>
        <a:bodyPr/>
        <a:lstStyle/>
        <a:p>
          <a:r>
            <a:rPr lang="en-US" altLang="zh-CN" sz="1400" dirty="0" smtClean="0"/>
            <a:t>The head teacher of class B write down “approve</a:t>
          </a:r>
          <a:r>
            <a:rPr lang="zh-CN" altLang="en-US" sz="1400" dirty="0" smtClean="0"/>
            <a:t>”</a:t>
          </a:r>
          <a:r>
            <a:rPr lang="en-US" altLang="zh-CN" sz="1800" dirty="0" smtClean="0"/>
            <a:t>.</a:t>
          </a:r>
          <a:endParaRPr lang="zh-CN" altLang="en-US" sz="1800" dirty="0"/>
        </a:p>
      </dgm:t>
    </dgm:pt>
    <dgm:pt modelId="{9AE9A9D7-0DA3-4D43-8AF7-8A2B2F1D82D1}" type="parTrans" cxnId="{3546E3E2-3EE4-4756-91CE-905CE03A27FF}">
      <dgm:prSet/>
      <dgm:spPr/>
      <dgm:t>
        <a:bodyPr/>
        <a:lstStyle/>
        <a:p>
          <a:endParaRPr lang="zh-CN" altLang="en-US"/>
        </a:p>
      </dgm:t>
    </dgm:pt>
    <dgm:pt modelId="{1E19BD40-2F47-4C58-8E2B-B432262DA511}" type="sibTrans" cxnId="{3546E3E2-3EE4-4756-91CE-905CE03A27FF}">
      <dgm:prSet/>
      <dgm:spPr/>
      <dgm:t>
        <a:bodyPr/>
        <a:lstStyle/>
        <a:p>
          <a:endParaRPr lang="zh-CN" altLang="en-US"/>
        </a:p>
      </dgm:t>
    </dgm:pt>
    <dgm:pt modelId="{8AAB1FEC-BFC1-4DEF-89CE-37FBEB5D5BEC}">
      <dgm:prSet phldrT="[文本]" custT="1"/>
      <dgm:spPr/>
      <dgm:t>
        <a:bodyPr/>
        <a:lstStyle/>
        <a:p>
          <a:r>
            <a:rPr lang="en-US" altLang="zh-CN" sz="1600" dirty="0" smtClean="0"/>
            <a:t>The head teacher of class A also write down “approve</a:t>
          </a:r>
          <a:r>
            <a:rPr lang="zh-CN" altLang="en-US" sz="1600" dirty="0" smtClean="0"/>
            <a:t>”</a:t>
          </a:r>
          <a:r>
            <a:rPr lang="en-US" altLang="zh-CN" sz="1600" dirty="0" smtClean="0"/>
            <a:t>.</a:t>
          </a:r>
          <a:endParaRPr lang="zh-CN" altLang="en-US" sz="1600" dirty="0"/>
        </a:p>
      </dgm:t>
    </dgm:pt>
    <dgm:pt modelId="{F0B582F3-CBA3-4C19-8E5F-4DFCE3EDF88B}" type="parTrans" cxnId="{1165301E-FAA0-493B-83DE-3E45EE8895BB}">
      <dgm:prSet/>
      <dgm:spPr/>
      <dgm:t>
        <a:bodyPr/>
        <a:lstStyle/>
        <a:p>
          <a:endParaRPr lang="zh-CN" altLang="en-US"/>
        </a:p>
      </dgm:t>
    </dgm:pt>
    <dgm:pt modelId="{93257560-1699-41BA-A2B0-AC33E26AA654}" type="sibTrans" cxnId="{1165301E-FAA0-493B-83DE-3E45EE8895BB}">
      <dgm:prSet/>
      <dgm:spPr/>
      <dgm:t>
        <a:bodyPr/>
        <a:lstStyle/>
        <a:p>
          <a:endParaRPr lang="zh-CN" altLang="en-US"/>
        </a:p>
      </dgm:t>
    </dgm:pt>
    <dgm:pt modelId="{2ED15361-963F-4A68-A47E-B7318C61EF32}">
      <dgm:prSet phldrT="[文本]" custT="1"/>
      <dgm:spPr/>
      <dgm:t>
        <a:bodyPr/>
        <a:lstStyle/>
        <a:p>
          <a:r>
            <a:rPr lang="en-US" altLang="zh-CN" sz="1400" dirty="0" smtClean="0"/>
            <a:t>Give the form back to office 112</a:t>
          </a:r>
          <a:endParaRPr lang="zh-CN" altLang="en-US" sz="1400" dirty="0"/>
        </a:p>
      </dgm:t>
    </dgm:pt>
    <dgm:pt modelId="{E25955A2-9C81-4646-B35E-7D8B874D0140}" type="parTrans" cxnId="{3941FF2E-9E00-4BA5-9B2C-AD6DA6CB2E96}">
      <dgm:prSet/>
      <dgm:spPr/>
      <dgm:t>
        <a:bodyPr/>
        <a:lstStyle/>
        <a:p>
          <a:endParaRPr lang="zh-CN" altLang="en-US"/>
        </a:p>
      </dgm:t>
    </dgm:pt>
    <dgm:pt modelId="{7505DEAC-4F71-4E2C-AE27-CC4190B4E587}" type="sibTrans" cxnId="{3941FF2E-9E00-4BA5-9B2C-AD6DA6CB2E96}">
      <dgm:prSet/>
      <dgm:spPr/>
      <dgm:t>
        <a:bodyPr/>
        <a:lstStyle/>
        <a:p>
          <a:endParaRPr lang="zh-CN" altLang="en-US"/>
        </a:p>
      </dgm:t>
    </dgm:pt>
    <dgm:pt modelId="{972AE886-6B2C-43B0-B2E0-33586B0B097B}" type="pres">
      <dgm:prSet presAssocID="{8AB8EE4B-8901-4B80-AD75-A4207F5B3C5C}" presName="linearFlow" presStyleCnt="0">
        <dgm:presLayoutVars>
          <dgm:resizeHandles val="exact"/>
        </dgm:presLayoutVars>
      </dgm:prSet>
      <dgm:spPr/>
    </dgm:pt>
    <dgm:pt modelId="{1FBC783C-539B-4A41-B539-E80169F7AF43}" type="pres">
      <dgm:prSet presAssocID="{EC9EA552-6F4A-4E01-8D59-D38692532BE1}" presName="node" presStyleLbl="node1" presStyleIdx="0" presStyleCnt="4" custScaleX="95673">
        <dgm:presLayoutVars>
          <dgm:bulletEnabled val="1"/>
        </dgm:presLayoutVars>
      </dgm:prSet>
      <dgm:spPr/>
      <dgm:t>
        <a:bodyPr/>
        <a:lstStyle/>
        <a:p>
          <a:endParaRPr lang="zh-CN" altLang="en-US"/>
        </a:p>
      </dgm:t>
    </dgm:pt>
    <dgm:pt modelId="{3337BC83-5785-4D0E-8BB3-8B1ADA60CEDB}" type="pres">
      <dgm:prSet presAssocID="{5FF50B5E-4D73-4B2D-B1FC-E22524683BD8}" presName="sibTrans" presStyleLbl="sibTrans2D1" presStyleIdx="0" presStyleCnt="3"/>
      <dgm:spPr/>
      <dgm:t>
        <a:bodyPr/>
        <a:lstStyle/>
        <a:p>
          <a:endParaRPr lang="zh-CN" altLang="en-US"/>
        </a:p>
      </dgm:t>
    </dgm:pt>
    <dgm:pt modelId="{537C810A-06FD-42D1-BBCE-4A4F26365CFB}" type="pres">
      <dgm:prSet presAssocID="{5FF50B5E-4D73-4B2D-B1FC-E22524683BD8}" presName="connectorText" presStyleLbl="sibTrans2D1" presStyleIdx="0" presStyleCnt="3"/>
      <dgm:spPr/>
      <dgm:t>
        <a:bodyPr/>
        <a:lstStyle/>
        <a:p>
          <a:endParaRPr lang="zh-CN" altLang="en-US"/>
        </a:p>
      </dgm:t>
    </dgm:pt>
    <dgm:pt modelId="{161796F0-C62D-4EA2-9712-AA92E93DFC96}" type="pres">
      <dgm:prSet presAssocID="{860F9A9A-D625-47CC-BBDD-9C3DC1188052}" presName="node" presStyleLbl="node1" presStyleIdx="1" presStyleCnt="4" custScaleX="94351" custLinFactNeighborX="1739" custLinFactNeighborY="2782">
        <dgm:presLayoutVars>
          <dgm:bulletEnabled val="1"/>
        </dgm:presLayoutVars>
      </dgm:prSet>
      <dgm:spPr/>
      <dgm:t>
        <a:bodyPr/>
        <a:lstStyle/>
        <a:p>
          <a:endParaRPr lang="zh-CN" altLang="en-US"/>
        </a:p>
      </dgm:t>
    </dgm:pt>
    <dgm:pt modelId="{A5F8897D-D6F3-4451-9F6A-F97488AADCBD}" type="pres">
      <dgm:prSet presAssocID="{1E19BD40-2F47-4C58-8E2B-B432262DA511}" presName="sibTrans" presStyleLbl="sibTrans2D1" presStyleIdx="1" presStyleCnt="3"/>
      <dgm:spPr/>
      <dgm:t>
        <a:bodyPr/>
        <a:lstStyle/>
        <a:p>
          <a:endParaRPr lang="zh-CN" altLang="en-US"/>
        </a:p>
      </dgm:t>
    </dgm:pt>
    <dgm:pt modelId="{482A79CE-F49D-4B3D-9BBC-73F27B1B71C5}" type="pres">
      <dgm:prSet presAssocID="{1E19BD40-2F47-4C58-8E2B-B432262DA511}" presName="connectorText" presStyleLbl="sibTrans2D1" presStyleIdx="1" presStyleCnt="3"/>
      <dgm:spPr/>
      <dgm:t>
        <a:bodyPr/>
        <a:lstStyle/>
        <a:p>
          <a:endParaRPr lang="zh-CN" altLang="en-US"/>
        </a:p>
      </dgm:t>
    </dgm:pt>
    <dgm:pt modelId="{2E76109B-04DC-4857-95F9-FBA2FFE7BA70}" type="pres">
      <dgm:prSet presAssocID="{8AAB1FEC-BFC1-4DEF-89CE-37FBEB5D5BEC}" presName="node" presStyleLbl="node1" presStyleIdx="2" presStyleCnt="4" custScaleX="95673">
        <dgm:presLayoutVars>
          <dgm:bulletEnabled val="1"/>
        </dgm:presLayoutVars>
      </dgm:prSet>
      <dgm:spPr/>
      <dgm:t>
        <a:bodyPr/>
        <a:lstStyle/>
        <a:p>
          <a:endParaRPr lang="zh-CN" altLang="en-US"/>
        </a:p>
      </dgm:t>
    </dgm:pt>
    <dgm:pt modelId="{88511E13-9F56-4C26-9067-951BA8970837}" type="pres">
      <dgm:prSet presAssocID="{93257560-1699-41BA-A2B0-AC33E26AA654}" presName="sibTrans" presStyleLbl="sibTrans2D1" presStyleIdx="2" presStyleCnt="3"/>
      <dgm:spPr/>
      <dgm:t>
        <a:bodyPr/>
        <a:lstStyle/>
        <a:p>
          <a:endParaRPr lang="zh-CN" altLang="en-US"/>
        </a:p>
      </dgm:t>
    </dgm:pt>
    <dgm:pt modelId="{19F36571-2FA4-4345-87FF-9FA5E6730B4E}" type="pres">
      <dgm:prSet presAssocID="{93257560-1699-41BA-A2B0-AC33E26AA654}" presName="connectorText" presStyleLbl="sibTrans2D1" presStyleIdx="2" presStyleCnt="3"/>
      <dgm:spPr/>
      <dgm:t>
        <a:bodyPr/>
        <a:lstStyle/>
        <a:p>
          <a:endParaRPr lang="zh-CN" altLang="en-US"/>
        </a:p>
      </dgm:t>
    </dgm:pt>
    <dgm:pt modelId="{102EAB5D-8D7D-4152-92C8-7446660DB478}" type="pres">
      <dgm:prSet presAssocID="{2ED15361-963F-4A68-A47E-B7318C61EF32}" presName="node" presStyleLbl="node1" presStyleIdx="3" presStyleCnt="4" custScaleX="95673">
        <dgm:presLayoutVars>
          <dgm:bulletEnabled val="1"/>
        </dgm:presLayoutVars>
      </dgm:prSet>
      <dgm:spPr/>
      <dgm:t>
        <a:bodyPr/>
        <a:lstStyle/>
        <a:p>
          <a:endParaRPr lang="zh-CN" altLang="en-US"/>
        </a:p>
      </dgm:t>
    </dgm:pt>
  </dgm:ptLst>
  <dgm:cxnLst>
    <dgm:cxn modelId="{1165301E-FAA0-493B-83DE-3E45EE8895BB}" srcId="{8AB8EE4B-8901-4B80-AD75-A4207F5B3C5C}" destId="{8AAB1FEC-BFC1-4DEF-89CE-37FBEB5D5BEC}" srcOrd="2" destOrd="0" parTransId="{F0B582F3-CBA3-4C19-8E5F-4DFCE3EDF88B}" sibTransId="{93257560-1699-41BA-A2B0-AC33E26AA654}"/>
    <dgm:cxn modelId="{3546E3E2-3EE4-4756-91CE-905CE03A27FF}" srcId="{8AB8EE4B-8901-4B80-AD75-A4207F5B3C5C}" destId="{860F9A9A-D625-47CC-BBDD-9C3DC1188052}" srcOrd="1" destOrd="0" parTransId="{9AE9A9D7-0DA3-4D43-8AF7-8A2B2F1D82D1}" sibTransId="{1E19BD40-2F47-4C58-8E2B-B432262DA511}"/>
    <dgm:cxn modelId="{BD768CB2-DF27-4D6C-8288-70DC57B085DF}" type="presOf" srcId="{2ED15361-963F-4A68-A47E-B7318C61EF32}" destId="{102EAB5D-8D7D-4152-92C8-7446660DB478}" srcOrd="0" destOrd="0" presId="urn:microsoft.com/office/officeart/2005/8/layout/process2"/>
    <dgm:cxn modelId="{EFF3B3A4-D485-4200-A239-2C1ACF11D9E8}" type="presOf" srcId="{93257560-1699-41BA-A2B0-AC33E26AA654}" destId="{19F36571-2FA4-4345-87FF-9FA5E6730B4E}" srcOrd="1" destOrd="0" presId="urn:microsoft.com/office/officeart/2005/8/layout/process2"/>
    <dgm:cxn modelId="{3AFE3769-5FAD-42C0-B790-47BA7505B0B7}" type="presOf" srcId="{93257560-1699-41BA-A2B0-AC33E26AA654}" destId="{88511E13-9F56-4C26-9067-951BA8970837}" srcOrd="0" destOrd="0" presId="urn:microsoft.com/office/officeart/2005/8/layout/process2"/>
    <dgm:cxn modelId="{E55C61F7-B94F-4E01-A408-73082C1DF729}" type="presOf" srcId="{860F9A9A-D625-47CC-BBDD-9C3DC1188052}" destId="{161796F0-C62D-4EA2-9712-AA92E93DFC96}" srcOrd="0" destOrd="0" presId="urn:microsoft.com/office/officeart/2005/8/layout/process2"/>
    <dgm:cxn modelId="{815883F1-7DF2-4A06-BC86-733202C6AF0C}" type="presOf" srcId="{1E19BD40-2F47-4C58-8E2B-B432262DA511}" destId="{482A79CE-F49D-4B3D-9BBC-73F27B1B71C5}" srcOrd="1" destOrd="0" presId="urn:microsoft.com/office/officeart/2005/8/layout/process2"/>
    <dgm:cxn modelId="{8213DD53-066E-494F-8338-39E670FB4644}" type="presOf" srcId="{8AAB1FEC-BFC1-4DEF-89CE-37FBEB5D5BEC}" destId="{2E76109B-04DC-4857-95F9-FBA2FFE7BA70}" srcOrd="0" destOrd="0" presId="urn:microsoft.com/office/officeart/2005/8/layout/process2"/>
    <dgm:cxn modelId="{6E0B1397-9F75-48B6-9746-83DE80B3E2AE}" type="presOf" srcId="{5FF50B5E-4D73-4B2D-B1FC-E22524683BD8}" destId="{537C810A-06FD-42D1-BBCE-4A4F26365CFB}" srcOrd="1" destOrd="0" presId="urn:microsoft.com/office/officeart/2005/8/layout/process2"/>
    <dgm:cxn modelId="{D2A426CC-60A1-4375-B9CE-FDA4538B48D0}" type="presOf" srcId="{5FF50B5E-4D73-4B2D-B1FC-E22524683BD8}" destId="{3337BC83-5785-4D0E-8BB3-8B1ADA60CEDB}" srcOrd="0" destOrd="0" presId="urn:microsoft.com/office/officeart/2005/8/layout/process2"/>
    <dgm:cxn modelId="{26932456-5878-4C10-A373-3F31CE604267}" type="presOf" srcId="{EC9EA552-6F4A-4E01-8D59-D38692532BE1}" destId="{1FBC783C-539B-4A41-B539-E80169F7AF43}" srcOrd="0" destOrd="0" presId="urn:microsoft.com/office/officeart/2005/8/layout/process2"/>
    <dgm:cxn modelId="{953C3F16-FCF7-4688-B0B5-561159EEB06F}" type="presOf" srcId="{8AB8EE4B-8901-4B80-AD75-A4207F5B3C5C}" destId="{972AE886-6B2C-43B0-B2E0-33586B0B097B}" srcOrd="0" destOrd="0" presId="urn:microsoft.com/office/officeart/2005/8/layout/process2"/>
    <dgm:cxn modelId="{3941FF2E-9E00-4BA5-9B2C-AD6DA6CB2E96}" srcId="{8AB8EE4B-8901-4B80-AD75-A4207F5B3C5C}" destId="{2ED15361-963F-4A68-A47E-B7318C61EF32}" srcOrd="3" destOrd="0" parTransId="{E25955A2-9C81-4646-B35E-7D8B874D0140}" sibTransId="{7505DEAC-4F71-4E2C-AE27-CC4190B4E587}"/>
    <dgm:cxn modelId="{81E50196-6205-40E8-95CD-074CB400083A}" type="presOf" srcId="{1E19BD40-2F47-4C58-8E2B-B432262DA511}" destId="{A5F8897D-D6F3-4451-9F6A-F97488AADCBD}" srcOrd="0" destOrd="0" presId="urn:microsoft.com/office/officeart/2005/8/layout/process2"/>
    <dgm:cxn modelId="{60BF38A3-5267-4EE3-9808-CCDDAA46BD5C}" srcId="{8AB8EE4B-8901-4B80-AD75-A4207F5B3C5C}" destId="{EC9EA552-6F4A-4E01-8D59-D38692532BE1}" srcOrd="0" destOrd="0" parTransId="{C5A8797C-21E4-465B-B645-5492A46ACD38}" sibTransId="{5FF50B5E-4D73-4B2D-B1FC-E22524683BD8}"/>
    <dgm:cxn modelId="{2ACB7D8E-CE6E-4E3A-AA4B-6325B8122104}" type="presParOf" srcId="{972AE886-6B2C-43B0-B2E0-33586B0B097B}" destId="{1FBC783C-539B-4A41-B539-E80169F7AF43}" srcOrd="0" destOrd="0" presId="urn:microsoft.com/office/officeart/2005/8/layout/process2"/>
    <dgm:cxn modelId="{AE4019BC-2269-4932-9D97-EB3F51601C27}" type="presParOf" srcId="{972AE886-6B2C-43B0-B2E0-33586B0B097B}" destId="{3337BC83-5785-4D0E-8BB3-8B1ADA60CEDB}" srcOrd="1" destOrd="0" presId="urn:microsoft.com/office/officeart/2005/8/layout/process2"/>
    <dgm:cxn modelId="{9D9FDFE3-C588-4DB5-8225-A1C289F83C14}" type="presParOf" srcId="{3337BC83-5785-4D0E-8BB3-8B1ADA60CEDB}" destId="{537C810A-06FD-42D1-BBCE-4A4F26365CFB}" srcOrd="0" destOrd="0" presId="urn:microsoft.com/office/officeart/2005/8/layout/process2"/>
    <dgm:cxn modelId="{FC85DEF2-C99C-4E4E-81B7-F6768A1E770E}" type="presParOf" srcId="{972AE886-6B2C-43B0-B2E0-33586B0B097B}" destId="{161796F0-C62D-4EA2-9712-AA92E93DFC96}" srcOrd="2" destOrd="0" presId="urn:microsoft.com/office/officeart/2005/8/layout/process2"/>
    <dgm:cxn modelId="{6CF045CD-7379-41AD-9762-F7AB9BFD30FC}" type="presParOf" srcId="{972AE886-6B2C-43B0-B2E0-33586B0B097B}" destId="{A5F8897D-D6F3-4451-9F6A-F97488AADCBD}" srcOrd="3" destOrd="0" presId="urn:microsoft.com/office/officeart/2005/8/layout/process2"/>
    <dgm:cxn modelId="{E406178A-4A00-4D20-8E94-3BD9F4EB0038}" type="presParOf" srcId="{A5F8897D-D6F3-4451-9F6A-F97488AADCBD}" destId="{482A79CE-F49D-4B3D-9BBC-73F27B1B71C5}" srcOrd="0" destOrd="0" presId="urn:microsoft.com/office/officeart/2005/8/layout/process2"/>
    <dgm:cxn modelId="{F40CDF32-A6AF-48E5-9DE6-88420EE9E40F}" type="presParOf" srcId="{972AE886-6B2C-43B0-B2E0-33586B0B097B}" destId="{2E76109B-04DC-4857-95F9-FBA2FFE7BA70}" srcOrd="4" destOrd="0" presId="urn:microsoft.com/office/officeart/2005/8/layout/process2"/>
    <dgm:cxn modelId="{66B15486-E554-4F74-B9D8-47823142FFFE}" type="presParOf" srcId="{972AE886-6B2C-43B0-B2E0-33586B0B097B}" destId="{88511E13-9F56-4C26-9067-951BA8970837}" srcOrd="5" destOrd="0" presId="urn:microsoft.com/office/officeart/2005/8/layout/process2"/>
    <dgm:cxn modelId="{986E31FB-A1F9-49A9-8C1D-9A23F5062FD4}" type="presParOf" srcId="{88511E13-9F56-4C26-9067-951BA8970837}" destId="{19F36571-2FA4-4345-87FF-9FA5E6730B4E}" srcOrd="0" destOrd="0" presId="urn:microsoft.com/office/officeart/2005/8/layout/process2"/>
    <dgm:cxn modelId="{8BF99119-8336-429E-A844-5266469AEADE}" type="presParOf" srcId="{972AE886-6B2C-43B0-B2E0-33586B0B097B}" destId="{102EAB5D-8D7D-4152-92C8-7446660DB478}" srcOrd="6"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048ECC-DD49-4FCC-82CE-328A1C784813}" type="doc">
      <dgm:prSet loTypeId="urn:microsoft.com/office/officeart/2005/8/layout/process2" loCatId="process" qsTypeId="urn:microsoft.com/office/officeart/2005/8/quickstyle/simple1" qsCatId="simple" csTypeId="urn:microsoft.com/office/officeart/2005/8/colors/accent1_2" csCatId="accent1" phldr="1"/>
      <dgm:spPr/>
    </dgm:pt>
    <dgm:pt modelId="{A630DFA5-E3F6-4841-BD6F-0C2D6183A3D2}">
      <dgm:prSet phldrT="[文本]"/>
      <dgm:spPr/>
      <dgm:t>
        <a:bodyPr/>
        <a:lstStyle/>
        <a:p>
          <a:r>
            <a:rPr lang="en-US" altLang="zh-CN" dirty="0" smtClean="0"/>
            <a:t>Tell your head teacher</a:t>
          </a:r>
          <a:endParaRPr lang="zh-CN" altLang="en-US" dirty="0"/>
        </a:p>
      </dgm:t>
    </dgm:pt>
    <dgm:pt modelId="{DA2C62C3-1E8F-4160-802D-F923A67731C1}" type="parTrans" cxnId="{9049AB3C-721D-4B11-9BB9-FEF71EB9ECBA}">
      <dgm:prSet/>
      <dgm:spPr/>
      <dgm:t>
        <a:bodyPr/>
        <a:lstStyle/>
        <a:p>
          <a:endParaRPr lang="zh-CN" altLang="en-US"/>
        </a:p>
      </dgm:t>
    </dgm:pt>
    <dgm:pt modelId="{CD61563A-0932-453A-84F7-610861D33031}" type="sibTrans" cxnId="{9049AB3C-721D-4B11-9BB9-FEF71EB9ECBA}">
      <dgm:prSet/>
      <dgm:spPr/>
      <dgm:t>
        <a:bodyPr/>
        <a:lstStyle/>
        <a:p>
          <a:endParaRPr lang="zh-CN" altLang="en-US"/>
        </a:p>
      </dgm:t>
    </dgm:pt>
    <dgm:pt modelId="{C67362F0-1FB3-44F4-AC12-9ADD5361A4EF}">
      <dgm:prSet phldrT="[文本]"/>
      <dgm:spPr/>
      <dgm:t>
        <a:bodyPr/>
        <a:lstStyle/>
        <a:p>
          <a:r>
            <a:rPr lang="en-US" altLang="zh-CN" dirty="0" smtClean="0"/>
            <a:t>Take the exam</a:t>
          </a:r>
          <a:endParaRPr lang="zh-CN" altLang="en-US" dirty="0"/>
        </a:p>
      </dgm:t>
    </dgm:pt>
    <dgm:pt modelId="{10076935-B408-4D39-9EEA-847E7BA8E7FB}" type="parTrans" cxnId="{88B628BE-96FD-469C-9519-7AC3333DF7B1}">
      <dgm:prSet/>
      <dgm:spPr/>
      <dgm:t>
        <a:bodyPr/>
        <a:lstStyle/>
        <a:p>
          <a:endParaRPr lang="zh-CN" altLang="en-US"/>
        </a:p>
      </dgm:t>
    </dgm:pt>
    <dgm:pt modelId="{AB22D828-698A-4556-A8D6-3041F1D535C8}" type="sibTrans" cxnId="{88B628BE-96FD-469C-9519-7AC3333DF7B1}">
      <dgm:prSet/>
      <dgm:spPr/>
      <dgm:t>
        <a:bodyPr/>
        <a:lstStyle/>
        <a:p>
          <a:endParaRPr lang="zh-CN" altLang="en-US"/>
        </a:p>
      </dgm:t>
    </dgm:pt>
    <dgm:pt modelId="{6998F585-49C8-470B-8E8F-EBC8BA154144}">
      <dgm:prSet phldrT="[文本]"/>
      <dgm:spPr/>
      <dgm:t>
        <a:bodyPr/>
        <a:lstStyle/>
        <a:p>
          <a:r>
            <a:rPr lang="en-US" altLang="zh-CN" dirty="0" smtClean="0"/>
            <a:t>You can get the form</a:t>
          </a:r>
          <a:endParaRPr lang="zh-CN" altLang="en-US" dirty="0"/>
        </a:p>
      </dgm:t>
    </dgm:pt>
    <dgm:pt modelId="{FE43484A-625F-4864-A998-5A94BF3BCF3D}" type="parTrans" cxnId="{37DD36C5-AD26-4E3A-A9CF-76AE90EC8B85}">
      <dgm:prSet/>
      <dgm:spPr/>
      <dgm:t>
        <a:bodyPr/>
        <a:lstStyle/>
        <a:p>
          <a:endParaRPr lang="zh-CN" altLang="en-US"/>
        </a:p>
      </dgm:t>
    </dgm:pt>
    <dgm:pt modelId="{B35A908C-D4EB-4BCD-BBA1-A5FCDFA2D715}" type="sibTrans" cxnId="{37DD36C5-AD26-4E3A-A9CF-76AE90EC8B85}">
      <dgm:prSet/>
      <dgm:spPr/>
      <dgm:t>
        <a:bodyPr/>
        <a:lstStyle/>
        <a:p>
          <a:endParaRPr lang="zh-CN" altLang="en-US"/>
        </a:p>
      </dgm:t>
    </dgm:pt>
    <dgm:pt modelId="{A7BDBF29-D9B9-4ED1-8088-0B0C583014C6}" type="pres">
      <dgm:prSet presAssocID="{66048ECC-DD49-4FCC-82CE-328A1C784813}" presName="linearFlow" presStyleCnt="0">
        <dgm:presLayoutVars>
          <dgm:resizeHandles val="exact"/>
        </dgm:presLayoutVars>
      </dgm:prSet>
      <dgm:spPr/>
    </dgm:pt>
    <dgm:pt modelId="{C783B5F3-3287-4918-B947-7D831380D459}" type="pres">
      <dgm:prSet presAssocID="{A630DFA5-E3F6-4841-BD6F-0C2D6183A3D2}" presName="node" presStyleLbl="node1" presStyleIdx="0" presStyleCnt="3">
        <dgm:presLayoutVars>
          <dgm:bulletEnabled val="1"/>
        </dgm:presLayoutVars>
      </dgm:prSet>
      <dgm:spPr/>
      <dgm:t>
        <a:bodyPr/>
        <a:lstStyle/>
        <a:p>
          <a:endParaRPr lang="zh-CN" altLang="en-US"/>
        </a:p>
      </dgm:t>
    </dgm:pt>
    <dgm:pt modelId="{9A2DB005-4411-456D-A961-65998E1260F3}" type="pres">
      <dgm:prSet presAssocID="{CD61563A-0932-453A-84F7-610861D33031}" presName="sibTrans" presStyleLbl="sibTrans2D1" presStyleIdx="0" presStyleCnt="2"/>
      <dgm:spPr/>
      <dgm:t>
        <a:bodyPr/>
        <a:lstStyle/>
        <a:p>
          <a:endParaRPr lang="zh-CN" altLang="en-US"/>
        </a:p>
      </dgm:t>
    </dgm:pt>
    <dgm:pt modelId="{E560F6CB-FF07-4C67-802C-7B48FD0791C8}" type="pres">
      <dgm:prSet presAssocID="{CD61563A-0932-453A-84F7-610861D33031}" presName="connectorText" presStyleLbl="sibTrans2D1" presStyleIdx="0" presStyleCnt="2"/>
      <dgm:spPr/>
      <dgm:t>
        <a:bodyPr/>
        <a:lstStyle/>
        <a:p>
          <a:endParaRPr lang="zh-CN" altLang="en-US"/>
        </a:p>
      </dgm:t>
    </dgm:pt>
    <dgm:pt modelId="{AE234A4E-F12C-4466-AE28-A1AA4C2F6B19}" type="pres">
      <dgm:prSet presAssocID="{C67362F0-1FB3-44F4-AC12-9ADD5361A4EF}" presName="node" presStyleLbl="node1" presStyleIdx="1" presStyleCnt="3">
        <dgm:presLayoutVars>
          <dgm:bulletEnabled val="1"/>
        </dgm:presLayoutVars>
      </dgm:prSet>
      <dgm:spPr/>
      <dgm:t>
        <a:bodyPr/>
        <a:lstStyle/>
        <a:p>
          <a:endParaRPr lang="zh-CN" altLang="en-US"/>
        </a:p>
      </dgm:t>
    </dgm:pt>
    <dgm:pt modelId="{9020CD60-F750-4220-BF1D-D3357D9C7EDE}" type="pres">
      <dgm:prSet presAssocID="{AB22D828-698A-4556-A8D6-3041F1D535C8}" presName="sibTrans" presStyleLbl="sibTrans2D1" presStyleIdx="1" presStyleCnt="2"/>
      <dgm:spPr/>
      <dgm:t>
        <a:bodyPr/>
        <a:lstStyle/>
        <a:p>
          <a:endParaRPr lang="zh-CN" altLang="en-US"/>
        </a:p>
      </dgm:t>
    </dgm:pt>
    <dgm:pt modelId="{C3427BE5-D80E-4136-B5AC-67C7E0414701}" type="pres">
      <dgm:prSet presAssocID="{AB22D828-698A-4556-A8D6-3041F1D535C8}" presName="connectorText" presStyleLbl="sibTrans2D1" presStyleIdx="1" presStyleCnt="2"/>
      <dgm:spPr/>
      <dgm:t>
        <a:bodyPr/>
        <a:lstStyle/>
        <a:p>
          <a:endParaRPr lang="zh-CN" altLang="en-US"/>
        </a:p>
      </dgm:t>
    </dgm:pt>
    <dgm:pt modelId="{0D80C2CE-5733-4156-AA9B-EF666D1D1EA7}" type="pres">
      <dgm:prSet presAssocID="{6998F585-49C8-470B-8E8F-EBC8BA154144}" presName="node" presStyleLbl="node1" presStyleIdx="2" presStyleCnt="3">
        <dgm:presLayoutVars>
          <dgm:bulletEnabled val="1"/>
        </dgm:presLayoutVars>
      </dgm:prSet>
      <dgm:spPr/>
      <dgm:t>
        <a:bodyPr/>
        <a:lstStyle/>
        <a:p>
          <a:endParaRPr lang="zh-CN" altLang="en-US"/>
        </a:p>
      </dgm:t>
    </dgm:pt>
  </dgm:ptLst>
  <dgm:cxnLst>
    <dgm:cxn modelId="{40295C2F-EC0F-48DA-9E9B-1D67B38B3906}" type="presOf" srcId="{CD61563A-0932-453A-84F7-610861D33031}" destId="{9A2DB005-4411-456D-A961-65998E1260F3}" srcOrd="0" destOrd="0" presId="urn:microsoft.com/office/officeart/2005/8/layout/process2"/>
    <dgm:cxn modelId="{B72B8EBB-49E0-4503-9430-D092D4983A7F}" type="presOf" srcId="{66048ECC-DD49-4FCC-82CE-328A1C784813}" destId="{A7BDBF29-D9B9-4ED1-8088-0B0C583014C6}" srcOrd="0" destOrd="0" presId="urn:microsoft.com/office/officeart/2005/8/layout/process2"/>
    <dgm:cxn modelId="{88B628BE-96FD-469C-9519-7AC3333DF7B1}" srcId="{66048ECC-DD49-4FCC-82CE-328A1C784813}" destId="{C67362F0-1FB3-44F4-AC12-9ADD5361A4EF}" srcOrd="1" destOrd="0" parTransId="{10076935-B408-4D39-9EEA-847E7BA8E7FB}" sibTransId="{AB22D828-698A-4556-A8D6-3041F1D535C8}"/>
    <dgm:cxn modelId="{A19E3218-79D6-4595-B2ED-F1636A251085}" type="presOf" srcId="{CD61563A-0932-453A-84F7-610861D33031}" destId="{E560F6CB-FF07-4C67-802C-7B48FD0791C8}" srcOrd="1" destOrd="0" presId="urn:microsoft.com/office/officeart/2005/8/layout/process2"/>
    <dgm:cxn modelId="{CE109587-30B8-427B-A952-374C7E1D1467}" type="presOf" srcId="{AB22D828-698A-4556-A8D6-3041F1D535C8}" destId="{9020CD60-F750-4220-BF1D-D3357D9C7EDE}" srcOrd="0" destOrd="0" presId="urn:microsoft.com/office/officeart/2005/8/layout/process2"/>
    <dgm:cxn modelId="{208CCB26-4B3B-47D2-8BB6-5E7574EF1FD6}" type="presOf" srcId="{AB22D828-698A-4556-A8D6-3041F1D535C8}" destId="{C3427BE5-D80E-4136-B5AC-67C7E0414701}" srcOrd="1" destOrd="0" presId="urn:microsoft.com/office/officeart/2005/8/layout/process2"/>
    <dgm:cxn modelId="{9049AB3C-721D-4B11-9BB9-FEF71EB9ECBA}" srcId="{66048ECC-DD49-4FCC-82CE-328A1C784813}" destId="{A630DFA5-E3F6-4841-BD6F-0C2D6183A3D2}" srcOrd="0" destOrd="0" parTransId="{DA2C62C3-1E8F-4160-802D-F923A67731C1}" sibTransId="{CD61563A-0932-453A-84F7-610861D33031}"/>
    <dgm:cxn modelId="{85CCC640-3997-45B5-B241-B46CC0562B7D}" type="presOf" srcId="{A630DFA5-E3F6-4841-BD6F-0C2D6183A3D2}" destId="{C783B5F3-3287-4918-B947-7D831380D459}" srcOrd="0" destOrd="0" presId="urn:microsoft.com/office/officeart/2005/8/layout/process2"/>
    <dgm:cxn modelId="{FF9F97A9-1B07-43B0-A114-A029A381586F}" type="presOf" srcId="{C67362F0-1FB3-44F4-AC12-9ADD5361A4EF}" destId="{AE234A4E-F12C-4466-AE28-A1AA4C2F6B19}" srcOrd="0" destOrd="0" presId="urn:microsoft.com/office/officeart/2005/8/layout/process2"/>
    <dgm:cxn modelId="{37DD36C5-AD26-4E3A-A9CF-76AE90EC8B85}" srcId="{66048ECC-DD49-4FCC-82CE-328A1C784813}" destId="{6998F585-49C8-470B-8E8F-EBC8BA154144}" srcOrd="2" destOrd="0" parTransId="{FE43484A-625F-4864-A998-5A94BF3BCF3D}" sibTransId="{B35A908C-D4EB-4BCD-BBA1-A5FCDFA2D715}"/>
    <dgm:cxn modelId="{22E41402-8BC3-468B-8C22-C38E22B104DC}" type="presOf" srcId="{6998F585-49C8-470B-8E8F-EBC8BA154144}" destId="{0D80C2CE-5733-4156-AA9B-EF666D1D1EA7}" srcOrd="0" destOrd="0" presId="urn:microsoft.com/office/officeart/2005/8/layout/process2"/>
    <dgm:cxn modelId="{C3C198AF-5AE7-44F9-B446-27131AB80A35}" type="presParOf" srcId="{A7BDBF29-D9B9-4ED1-8088-0B0C583014C6}" destId="{C783B5F3-3287-4918-B947-7D831380D459}" srcOrd="0" destOrd="0" presId="urn:microsoft.com/office/officeart/2005/8/layout/process2"/>
    <dgm:cxn modelId="{52418715-6A56-41AC-9A6D-FC2A9A20AEE1}" type="presParOf" srcId="{A7BDBF29-D9B9-4ED1-8088-0B0C583014C6}" destId="{9A2DB005-4411-456D-A961-65998E1260F3}" srcOrd="1" destOrd="0" presId="urn:microsoft.com/office/officeart/2005/8/layout/process2"/>
    <dgm:cxn modelId="{68B7C0F0-905F-41A9-8525-75EA62DF579B}" type="presParOf" srcId="{9A2DB005-4411-456D-A961-65998E1260F3}" destId="{E560F6CB-FF07-4C67-802C-7B48FD0791C8}" srcOrd="0" destOrd="0" presId="urn:microsoft.com/office/officeart/2005/8/layout/process2"/>
    <dgm:cxn modelId="{46CFF1AB-5881-4242-B5A9-0BA79313DFE5}" type="presParOf" srcId="{A7BDBF29-D9B9-4ED1-8088-0B0C583014C6}" destId="{AE234A4E-F12C-4466-AE28-A1AA4C2F6B19}" srcOrd="2" destOrd="0" presId="urn:microsoft.com/office/officeart/2005/8/layout/process2"/>
    <dgm:cxn modelId="{44D1AB9C-F06B-40DB-AF8D-2D2847C7A800}" type="presParOf" srcId="{A7BDBF29-D9B9-4ED1-8088-0B0C583014C6}" destId="{9020CD60-F750-4220-BF1D-D3357D9C7EDE}" srcOrd="3" destOrd="0" presId="urn:microsoft.com/office/officeart/2005/8/layout/process2"/>
    <dgm:cxn modelId="{3322C82D-0B2F-457F-8A06-ADA95EE736D3}" type="presParOf" srcId="{9020CD60-F750-4220-BF1D-D3357D9C7EDE}" destId="{C3427BE5-D80E-4136-B5AC-67C7E0414701}" srcOrd="0" destOrd="0" presId="urn:microsoft.com/office/officeart/2005/8/layout/process2"/>
    <dgm:cxn modelId="{0E7E46E5-57F2-4F81-A542-0758BFD023B4}" type="presParOf" srcId="{A7BDBF29-D9B9-4ED1-8088-0B0C583014C6}" destId="{0D80C2CE-5733-4156-AA9B-EF666D1D1EA7}" srcOrd="4" destOrd="0" presId="urn:microsoft.com/office/officeart/2005/8/layout/process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6E1CA1-CAEB-4DB1-BFCD-13FFFDC523E6}" type="doc">
      <dgm:prSet loTypeId="urn:microsoft.com/office/officeart/2005/8/layout/process1" loCatId="process" qsTypeId="urn:microsoft.com/office/officeart/2005/8/quickstyle/simple1" qsCatId="simple" csTypeId="urn:microsoft.com/office/officeart/2005/8/colors/accent1_2" csCatId="accent1" phldr="1"/>
      <dgm:spPr/>
    </dgm:pt>
    <dgm:pt modelId="{3E159DF9-5639-40A3-8DF6-9AC9FC8225B3}">
      <dgm:prSet phldrT="[文本]"/>
      <dgm:spPr/>
      <dgm:t>
        <a:bodyPr/>
        <a:lstStyle/>
        <a:p>
          <a:r>
            <a:rPr lang="zh-CN" altLang="en-US" dirty="0" smtClean="0"/>
            <a:t>学生到教务办公室填写请假申请表</a:t>
          </a:r>
          <a:endParaRPr lang="zh-CN" altLang="en-US" dirty="0"/>
        </a:p>
      </dgm:t>
    </dgm:pt>
    <dgm:pt modelId="{EBD80B7B-028F-435D-B9AD-53DDFE53780A}" type="parTrans" cxnId="{ECBC3ED3-AAD2-4497-9EBA-C8F0793B8678}">
      <dgm:prSet/>
      <dgm:spPr/>
      <dgm:t>
        <a:bodyPr/>
        <a:lstStyle/>
        <a:p>
          <a:endParaRPr lang="zh-CN" altLang="en-US"/>
        </a:p>
      </dgm:t>
    </dgm:pt>
    <dgm:pt modelId="{6EC93242-8CA2-4B32-B64C-3E8439452368}" type="sibTrans" cxnId="{ECBC3ED3-AAD2-4497-9EBA-C8F0793B8678}">
      <dgm:prSet/>
      <dgm:spPr/>
      <dgm:t>
        <a:bodyPr/>
        <a:lstStyle/>
        <a:p>
          <a:endParaRPr lang="zh-CN" altLang="en-US"/>
        </a:p>
      </dgm:t>
    </dgm:pt>
    <dgm:pt modelId="{09DF24F8-A500-44C2-A17D-98BFA4082F49}">
      <dgm:prSet phldrT="[文本]"/>
      <dgm:spPr/>
      <dgm:t>
        <a:bodyPr/>
        <a:lstStyle/>
        <a:p>
          <a:r>
            <a:rPr lang="zh-CN" altLang="en-US" dirty="0" smtClean="0">
              <a:ea typeface="宋体" pitchFamily="2" charset="-122"/>
            </a:rPr>
            <a:t>学生向任课教师提交批准后的请假单</a:t>
          </a:r>
          <a:endParaRPr lang="zh-CN" altLang="en-US" dirty="0"/>
        </a:p>
      </dgm:t>
    </dgm:pt>
    <dgm:pt modelId="{45E88F8E-FBFE-4AC5-8B79-E78D44DC344E}" type="parTrans" cxnId="{61EED892-4309-4EC6-BC46-2B6AB72DDFDD}">
      <dgm:prSet/>
      <dgm:spPr/>
      <dgm:t>
        <a:bodyPr/>
        <a:lstStyle/>
        <a:p>
          <a:endParaRPr lang="zh-CN" altLang="en-US"/>
        </a:p>
      </dgm:t>
    </dgm:pt>
    <dgm:pt modelId="{4738CBCD-A69F-4008-B6BC-37F03FF2982B}" type="sibTrans" cxnId="{61EED892-4309-4EC6-BC46-2B6AB72DDFDD}">
      <dgm:prSet/>
      <dgm:spPr/>
      <dgm:t>
        <a:bodyPr/>
        <a:lstStyle/>
        <a:p>
          <a:endParaRPr lang="zh-CN" altLang="en-US"/>
        </a:p>
      </dgm:t>
    </dgm:pt>
    <dgm:pt modelId="{3D55E6EF-4A16-4728-97E5-A4A13F145CA8}">
      <dgm:prSet/>
      <dgm:spPr/>
      <dgm:t>
        <a:bodyPr/>
        <a:lstStyle/>
        <a:p>
          <a:r>
            <a:rPr lang="zh-CN" altLang="en-US" dirty="0" smtClean="0">
              <a:ea typeface="宋体" pitchFamily="2" charset="-122"/>
            </a:rPr>
            <a:t>教务办公室签署审批意见（按照考勤规定教务办公室有权批准三天以内的请假）</a:t>
          </a:r>
          <a:endParaRPr lang="zh-CN" altLang="en-US" dirty="0">
            <a:ea typeface="黑体" pitchFamily="2" charset="-122"/>
          </a:endParaRPr>
        </a:p>
      </dgm:t>
    </dgm:pt>
    <dgm:pt modelId="{AF802A64-CACB-4DFE-8166-38906FA26A01}" type="parTrans" cxnId="{2BB38F72-F5E5-41E4-BB13-9F4BB1A5C6AE}">
      <dgm:prSet/>
      <dgm:spPr/>
      <dgm:t>
        <a:bodyPr/>
        <a:lstStyle/>
        <a:p>
          <a:endParaRPr lang="zh-CN" altLang="en-US"/>
        </a:p>
      </dgm:t>
    </dgm:pt>
    <dgm:pt modelId="{F2A6421E-64A0-4E66-BB28-62BDAE14C279}" type="sibTrans" cxnId="{2BB38F72-F5E5-41E4-BB13-9F4BB1A5C6AE}">
      <dgm:prSet/>
      <dgm:spPr/>
      <dgm:t>
        <a:bodyPr/>
        <a:lstStyle/>
        <a:p>
          <a:endParaRPr lang="zh-CN" altLang="en-US"/>
        </a:p>
      </dgm:t>
    </dgm:pt>
    <dgm:pt modelId="{6148AE77-0D0D-43BB-9003-9E5950E6F532}" type="pres">
      <dgm:prSet presAssocID="{C66E1CA1-CAEB-4DB1-BFCD-13FFFDC523E6}" presName="Name0" presStyleCnt="0">
        <dgm:presLayoutVars>
          <dgm:dir/>
          <dgm:resizeHandles val="exact"/>
        </dgm:presLayoutVars>
      </dgm:prSet>
      <dgm:spPr/>
    </dgm:pt>
    <dgm:pt modelId="{EC819F3E-602C-47CF-BD37-9F59F5B7915F}" type="pres">
      <dgm:prSet presAssocID="{3E159DF9-5639-40A3-8DF6-9AC9FC8225B3}" presName="node" presStyleLbl="node1" presStyleIdx="0" presStyleCnt="3" custScaleX="142501" custScaleY="143759">
        <dgm:presLayoutVars>
          <dgm:bulletEnabled val="1"/>
        </dgm:presLayoutVars>
      </dgm:prSet>
      <dgm:spPr/>
      <dgm:t>
        <a:bodyPr/>
        <a:lstStyle/>
        <a:p>
          <a:endParaRPr lang="zh-CN" altLang="en-US"/>
        </a:p>
      </dgm:t>
    </dgm:pt>
    <dgm:pt modelId="{7DED646E-CA27-4FC8-B054-26D5521D76CD}" type="pres">
      <dgm:prSet presAssocID="{6EC93242-8CA2-4B32-B64C-3E8439452368}" presName="sibTrans" presStyleLbl="sibTrans2D1" presStyleIdx="0" presStyleCnt="2"/>
      <dgm:spPr/>
      <dgm:t>
        <a:bodyPr/>
        <a:lstStyle/>
        <a:p>
          <a:endParaRPr lang="zh-CN" altLang="en-US"/>
        </a:p>
      </dgm:t>
    </dgm:pt>
    <dgm:pt modelId="{3E7E37A7-CEE2-47F0-94C1-73CFD46C5BA7}" type="pres">
      <dgm:prSet presAssocID="{6EC93242-8CA2-4B32-B64C-3E8439452368}" presName="connectorText" presStyleLbl="sibTrans2D1" presStyleIdx="0" presStyleCnt="2"/>
      <dgm:spPr/>
      <dgm:t>
        <a:bodyPr/>
        <a:lstStyle/>
        <a:p>
          <a:endParaRPr lang="zh-CN" altLang="en-US"/>
        </a:p>
      </dgm:t>
    </dgm:pt>
    <dgm:pt modelId="{12F67DB5-AC8A-4D40-A0F0-CF256EF22B3D}" type="pres">
      <dgm:prSet presAssocID="{3D55E6EF-4A16-4728-97E5-A4A13F145CA8}" presName="node" presStyleLbl="node1" presStyleIdx="1" presStyleCnt="3" custScaleX="145149" custScaleY="136825">
        <dgm:presLayoutVars>
          <dgm:bulletEnabled val="1"/>
        </dgm:presLayoutVars>
      </dgm:prSet>
      <dgm:spPr/>
      <dgm:t>
        <a:bodyPr/>
        <a:lstStyle/>
        <a:p>
          <a:endParaRPr lang="zh-CN" altLang="en-US"/>
        </a:p>
      </dgm:t>
    </dgm:pt>
    <dgm:pt modelId="{22C1B0C3-2381-4E35-8C1C-BFA5B30F0693}" type="pres">
      <dgm:prSet presAssocID="{F2A6421E-64A0-4E66-BB28-62BDAE14C279}" presName="sibTrans" presStyleLbl="sibTrans2D1" presStyleIdx="1" presStyleCnt="2"/>
      <dgm:spPr/>
      <dgm:t>
        <a:bodyPr/>
        <a:lstStyle/>
        <a:p>
          <a:endParaRPr lang="zh-CN" altLang="en-US"/>
        </a:p>
      </dgm:t>
    </dgm:pt>
    <dgm:pt modelId="{D870F6AA-38BC-4D41-8553-9E563D24EFF4}" type="pres">
      <dgm:prSet presAssocID="{F2A6421E-64A0-4E66-BB28-62BDAE14C279}" presName="connectorText" presStyleLbl="sibTrans2D1" presStyleIdx="1" presStyleCnt="2"/>
      <dgm:spPr/>
      <dgm:t>
        <a:bodyPr/>
        <a:lstStyle/>
        <a:p>
          <a:endParaRPr lang="zh-CN" altLang="en-US"/>
        </a:p>
      </dgm:t>
    </dgm:pt>
    <dgm:pt modelId="{05C98BA4-9BB7-44E2-9BB7-160782C8E58F}" type="pres">
      <dgm:prSet presAssocID="{09DF24F8-A500-44C2-A17D-98BFA4082F49}" presName="node" presStyleLbl="node1" presStyleIdx="2" presStyleCnt="3" custScaleX="142782" custScaleY="141549">
        <dgm:presLayoutVars>
          <dgm:bulletEnabled val="1"/>
        </dgm:presLayoutVars>
      </dgm:prSet>
      <dgm:spPr/>
      <dgm:t>
        <a:bodyPr/>
        <a:lstStyle/>
        <a:p>
          <a:endParaRPr lang="zh-CN" altLang="en-US"/>
        </a:p>
      </dgm:t>
    </dgm:pt>
  </dgm:ptLst>
  <dgm:cxnLst>
    <dgm:cxn modelId="{2BB38F72-F5E5-41E4-BB13-9F4BB1A5C6AE}" srcId="{C66E1CA1-CAEB-4DB1-BFCD-13FFFDC523E6}" destId="{3D55E6EF-4A16-4728-97E5-A4A13F145CA8}" srcOrd="1" destOrd="0" parTransId="{AF802A64-CACB-4DFE-8166-38906FA26A01}" sibTransId="{F2A6421E-64A0-4E66-BB28-62BDAE14C279}"/>
    <dgm:cxn modelId="{8B212F2C-0644-4E9D-9E28-DDF2EF4A2108}" type="presOf" srcId="{3D55E6EF-4A16-4728-97E5-A4A13F145CA8}" destId="{12F67DB5-AC8A-4D40-A0F0-CF256EF22B3D}" srcOrd="0" destOrd="0" presId="urn:microsoft.com/office/officeart/2005/8/layout/process1"/>
    <dgm:cxn modelId="{D63D5296-7026-448A-B505-84789CA5B340}" type="presOf" srcId="{6EC93242-8CA2-4B32-B64C-3E8439452368}" destId="{7DED646E-CA27-4FC8-B054-26D5521D76CD}" srcOrd="0" destOrd="0" presId="urn:microsoft.com/office/officeart/2005/8/layout/process1"/>
    <dgm:cxn modelId="{5D3833F4-C048-41A7-B08F-E97647A66DDE}" type="presOf" srcId="{09DF24F8-A500-44C2-A17D-98BFA4082F49}" destId="{05C98BA4-9BB7-44E2-9BB7-160782C8E58F}" srcOrd="0" destOrd="0" presId="urn:microsoft.com/office/officeart/2005/8/layout/process1"/>
    <dgm:cxn modelId="{9CD1AAD5-25C7-4A81-A879-CF5CFEA1C77B}" type="presOf" srcId="{F2A6421E-64A0-4E66-BB28-62BDAE14C279}" destId="{22C1B0C3-2381-4E35-8C1C-BFA5B30F0693}" srcOrd="0" destOrd="0" presId="urn:microsoft.com/office/officeart/2005/8/layout/process1"/>
    <dgm:cxn modelId="{7EC6D368-A3FE-49D3-980D-8F1A3539346F}" type="presOf" srcId="{3E159DF9-5639-40A3-8DF6-9AC9FC8225B3}" destId="{EC819F3E-602C-47CF-BD37-9F59F5B7915F}" srcOrd="0" destOrd="0" presId="urn:microsoft.com/office/officeart/2005/8/layout/process1"/>
    <dgm:cxn modelId="{51B753FC-1C23-44BA-8834-9BE89CDD305E}" type="presOf" srcId="{F2A6421E-64A0-4E66-BB28-62BDAE14C279}" destId="{D870F6AA-38BC-4D41-8553-9E563D24EFF4}" srcOrd="1" destOrd="0" presId="urn:microsoft.com/office/officeart/2005/8/layout/process1"/>
    <dgm:cxn modelId="{6E9345F9-0DEF-4F6F-AD55-6EC9ECE72403}" type="presOf" srcId="{6EC93242-8CA2-4B32-B64C-3E8439452368}" destId="{3E7E37A7-CEE2-47F0-94C1-73CFD46C5BA7}" srcOrd="1" destOrd="0" presId="urn:microsoft.com/office/officeart/2005/8/layout/process1"/>
    <dgm:cxn modelId="{61EED892-4309-4EC6-BC46-2B6AB72DDFDD}" srcId="{C66E1CA1-CAEB-4DB1-BFCD-13FFFDC523E6}" destId="{09DF24F8-A500-44C2-A17D-98BFA4082F49}" srcOrd="2" destOrd="0" parTransId="{45E88F8E-FBFE-4AC5-8B79-E78D44DC344E}" sibTransId="{4738CBCD-A69F-4008-B6BC-37F03FF2982B}"/>
    <dgm:cxn modelId="{72E7DDDA-C47E-4F32-B8F3-37E979761256}" type="presOf" srcId="{C66E1CA1-CAEB-4DB1-BFCD-13FFFDC523E6}" destId="{6148AE77-0D0D-43BB-9003-9E5950E6F532}" srcOrd="0" destOrd="0" presId="urn:microsoft.com/office/officeart/2005/8/layout/process1"/>
    <dgm:cxn modelId="{ECBC3ED3-AAD2-4497-9EBA-C8F0793B8678}" srcId="{C66E1CA1-CAEB-4DB1-BFCD-13FFFDC523E6}" destId="{3E159DF9-5639-40A3-8DF6-9AC9FC8225B3}" srcOrd="0" destOrd="0" parTransId="{EBD80B7B-028F-435D-B9AD-53DDFE53780A}" sibTransId="{6EC93242-8CA2-4B32-B64C-3E8439452368}"/>
    <dgm:cxn modelId="{9225E073-9B15-4F2D-8B28-07A2A2212618}" type="presParOf" srcId="{6148AE77-0D0D-43BB-9003-9E5950E6F532}" destId="{EC819F3E-602C-47CF-BD37-9F59F5B7915F}" srcOrd="0" destOrd="0" presId="urn:microsoft.com/office/officeart/2005/8/layout/process1"/>
    <dgm:cxn modelId="{37278BD7-0916-4B43-98A3-572686266138}" type="presParOf" srcId="{6148AE77-0D0D-43BB-9003-9E5950E6F532}" destId="{7DED646E-CA27-4FC8-B054-26D5521D76CD}" srcOrd="1" destOrd="0" presId="urn:microsoft.com/office/officeart/2005/8/layout/process1"/>
    <dgm:cxn modelId="{C16EC756-784C-4B64-BB64-AF25DB37455D}" type="presParOf" srcId="{7DED646E-CA27-4FC8-B054-26D5521D76CD}" destId="{3E7E37A7-CEE2-47F0-94C1-73CFD46C5BA7}" srcOrd="0" destOrd="0" presId="urn:microsoft.com/office/officeart/2005/8/layout/process1"/>
    <dgm:cxn modelId="{B7E68430-9960-47DB-963F-8E0544DB4840}" type="presParOf" srcId="{6148AE77-0D0D-43BB-9003-9E5950E6F532}" destId="{12F67DB5-AC8A-4D40-A0F0-CF256EF22B3D}" srcOrd="2" destOrd="0" presId="urn:microsoft.com/office/officeart/2005/8/layout/process1"/>
    <dgm:cxn modelId="{FE6BD8C9-EC8D-439B-B588-204CC5A4EDD2}" type="presParOf" srcId="{6148AE77-0D0D-43BB-9003-9E5950E6F532}" destId="{22C1B0C3-2381-4E35-8C1C-BFA5B30F0693}" srcOrd="3" destOrd="0" presId="urn:microsoft.com/office/officeart/2005/8/layout/process1"/>
    <dgm:cxn modelId="{D2098595-B8DA-46E6-9AFE-A71721C1CF00}" type="presParOf" srcId="{22C1B0C3-2381-4E35-8C1C-BFA5B30F0693}" destId="{D870F6AA-38BC-4D41-8553-9E563D24EFF4}" srcOrd="0" destOrd="0" presId="urn:microsoft.com/office/officeart/2005/8/layout/process1"/>
    <dgm:cxn modelId="{9483AE0B-97A0-4EF3-AFB8-303218490998}" type="presParOf" srcId="{6148AE77-0D0D-43BB-9003-9E5950E6F532}" destId="{05C98BA4-9BB7-44E2-9BB7-160782C8E58F}"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6E1CA1-CAEB-4DB1-BFCD-13FFFDC523E6}" type="doc">
      <dgm:prSet loTypeId="urn:microsoft.com/office/officeart/2005/8/layout/process1" loCatId="process" qsTypeId="urn:microsoft.com/office/officeart/2005/8/quickstyle/simple1" qsCatId="simple" csTypeId="urn:microsoft.com/office/officeart/2005/8/colors/accent1_2" csCatId="accent1" phldr="1"/>
      <dgm:spPr/>
    </dgm:pt>
    <dgm:pt modelId="{3E159DF9-5639-40A3-8DF6-9AC9FC8225B3}">
      <dgm:prSet phldrT="[文本]"/>
      <dgm:spPr/>
      <dgm:t>
        <a:bodyPr/>
        <a:lstStyle/>
        <a:p>
          <a:r>
            <a:rPr lang="en-US" altLang="zh-CN" dirty="0" smtClean="0"/>
            <a:t>Come to office 112 and fill the application form</a:t>
          </a:r>
          <a:endParaRPr lang="zh-CN" altLang="en-US" dirty="0"/>
        </a:p>
      </dgm:t>
    </dgm:pt>
    <dgm:pt modelId="{EBD80B7B-028F-435D-B9AD-53DDFE53780A}" type="parTrans" cxnId="{ECBC3ED3-AAD2-4497-9EBA-C8F0793B8678}">
      <dgm:prSet/>
      <dgm:spPr/>
      <dgm:t>
        <a:bodyPr/>
        <a:lstStyle/>
        <a:p>
          <a:endParaRPr lang="zh-CN" altLang="en-US"/>
        </a:p>
      </dgm:t>
    </dgm:pt>
    <dgm:pt modelId="{6EC93242-8CA2-4B32-B64C-3E8439452368}" type="sibTrans" cxnId="{ECBC3ED3-AAD2-4497-9EBA-C8F0793B8678}">
      <dgm:prSet/>
      <dgm:spPr/>
      <dgm:t>
        <a:bodyPr/>
        <a:lstStyle/>
        <a:p>
          <a:endParaRPr lang="zh-CN" altLang="en-US"/>
        </a:p>
      </dgm:t>
    </dgm:pt>
    <dgm:pt modelId="{09DF24F8-A500-44C2-A17D-98BFA4082F49}">
      <dgm:prSet phldrT="[文本]"/>
      <dgm:spPr/>
      <dgm:t>
        <a:bodyPr/>
        <a:lstStyle/>
        <a:p>
          <a:r>
            <a:rPr lang="en-US" altLang="zh-CN" dirty="0" smtClean="0">
              <a:ea typeface="宋体" pitchFamily="2" charset="-122"/>
            </a:rPr>
            <a:t>Students give the </a:t>
          </a:r>
          <a:r>
            <a:rPr lang="en-US" b="0" i="0" dirty="0" smtClean="0"/>
            <a:t>approval</a:t>
          </a:r>
          <a:r>
            <a:rPr lang="en-US" b="1" i="0" dirty="0" smtClean="0"/>
            <a:t> </a:t>
          </a:r>
          <a:r>
            <a:rPr lang="en-US" altLang="zh-CN" dirty="0" smtClean="0">
              <a:ea typeface="宋体" pitchFamily="2" charset="-122"/>
            </a:rPr>
            <a:t>to your teachers</a:t>
          </a:r>
          <a:endParaRPr lang="zh-CN" altLang="en-US" dirty="0"/>
        </a:p>
      </dgm:t>
    </dgm:pt>
    <dgm:pt modelId="{45E88F8E-FBFE-4AC5-8B79-E78D44DC344E}" type="parTrans" cxnId="{61EED892-4309-4EC6-BC46-2B6AB72DDFDD}">
      <dgm:prSet/>
      <dgm:spPr/>
      <dgm:t>
        <a:bodyPr/>
        <a:lstStyle/>
        <a:p>
          <a:endParaRPr lang="zh-CN" altLang="en-US"/>
        </a:p>
      </dgm:t>
    </dgm:pt>
    <dgm:pt modelId="{4738CBCD-A69F-4008-B6BC-37F03FF2982B}" type="sibTrans" cxnId="{61EED892-4309-4EC6-BC46-2B6AB72DDFDD}">
      <dgm:prSet/>
      <dgm:spPr/>
      <dgm:t>
        <a:bodyPr/>
        <a:lstStyle/>
        <a:p>
          <a:endParaRPr lang="zh-CN" altLang="en-US"/>
        </a:p>
      </dgm:t>
    </dgm:pt>
    <dgm:pt modelId="{3D55E6EF-4A16-4728-97E5-A4A13F145CA8}">
      <dgm:prSet/>
      <dgm:spPr/>
      <dgm:t>
        <a:bodyPr/>
        <a:lstStyle/>
        <a:p>
          <a:r>
            <a:rPr lang="en-US" altLang="zh-CN" dirty="0" smtClean="0">
              <a:ea typeface="宋体" pitchFamily="2" charset="-122"/>
            </a:rPr>
            <a:t>The teacher will give you the </a:t>
          </a:r>
          <a:r>
            <a:rPr lang="en-US" b="0" i="0" dirty="0" smtClean="0"/>
            <a:t>approval</a:t>
          </a:r>
          <a:r>
            <a:rPr lang="en-US" b="1" i="0" dirty="0" smtClean="0"/>
            <a:t> </a:t>
          </a:r>
          <a:r>
            <a:rPr lang="en-US" altLang="zh-CN" dirty="0" smtClean="0">
              <a:ea typeface="宋体" pitchFamily="2" charset="-122"/>
            </a:rPr>
            <a:t> (no more than 3 days)</a:t>
          </a:r>
          <a:endParaRPr lang="zh-CN" altLang="en-US" dirty="0">
            <a:ea typeface="黑体" pitchFamily="2" charset="-122"/>
          </a:endParaRPr>
        </a:p>
      </dgm:t>
    </dgm:pt>
    <dgm:pt modelId="{AF802A64-CACB-4DFE-8166-38906FA26A01}" type="parTrans" cxnId="{2BB38F72-F5E5-41E4-BB13-9F4BB1A5C6AE}">
      <dgm:prSet/>
      <dgm:spPr/>
      <dgm:t>
        <a:bodyPr/>
        <a:lstStyle/>
        <a:p>
          <a:endParaRPr lang="zh-CN" altLang="en-US"/>
        </a:p>
      </dgm:t>
    </dgm:pt>
    <dgm:pt modelId="{F2A6421E-64A0-4E66-BB28-62BDAE14C279}" type="sibTrans" cxnId="{2BB38F72-F5E5-41E4-BB13-9F4BB1A5C6AE}">
      <dgm:prSet/>
      <dgm:spPr/>
      <dgm:t>
        <a:bodyPr/>
        <a:lstStyle/>
        <a:p>
          <a:endParaRPr lang="zh-CN" altLang="en-US"/>
        </a:p>
      </dgm:t>
    </dgm:pt>
    <dgm:pt modelId="{6148AE77-0D0D-43BB-9003-9E5950E6F532}" type="pres">
      <dgm:prSet presAssocID="{C66E1CA1-CAEB-4DB1-BFCD-13FFFDC523E6}" presName="Name0" presStyleCnt="0">
        <dgm:presLayoutVars>
          <dgm:dir/>
          <dgm:resizeHandles val="exact"/>
        </dgm:presLayoutVars>
      </dgm:prSet>
      <dgm:spPr/>
    </dgm:pt>
    <dgm:pt modelId="{EC819F3E-602C-47CF-BD37-9F59F5B7915F}" type="pres">
      <dgm:prSet presAssocID="{3E159DF9-5639-40A3-8DF6-9AC9FC8225B3}" presName="node" presStyleLbl="node1" presStyleIdx="0" presStyleCnt="3" custScaleX="142501" custScaleY="143759">
        <dgm:presLayoutVars>
          <dgm:bulletEnabled val="1"/>
        </dgm:presLayoutVars>
      </dgm:prSet>
      <dgm:spPr/>
      <dgm:t>
        <a:bodyPr/>
        <a:lstStyle/>
        <a:p>
          <a:endParaRPr lang="zh-CN" altLang="en-US"/>
        </a:p>
      </dgm:t>
    </dgm:pt>
    <dgm:pt modelId="{7DED646E-CA27-4FC8-B054-26D5521D76CD}" type="pres">
      <dgm:prSet presAssocID="{6EC93242-8CA2-4B32-B64C-3E8439452368}" presName="sibTrans" presStyleLbl="sibTrans2D1" presStyleIdx="0" presStyleCnt="2"/>
      <dgm:spPr/>
      <dgm:t>
        <a:bodyPr/>
        <a:lstStyle/>
        <a:p>
          <a:endParaRPr lang="zh-CN" altLang="en-US"/>
        </a:p>
      </dgm:t>
    </dgm:pt>
    <dgm:pt modelId="{3E7E37A7-CEE2-47F0-94C1-73CFD46C5BA7}" type="pres">
      <dgm:prSet presAssocID="{6EC93242-8CA2-4B32-B64C-3E8439452368}" presName="connectorText" presStyleLbl="sibTrans2D1" presStyleIdx="0" presStyleCnt="2"/>
      <dgm:spPr/>
      <dgm:t>
        <a:bodyPr/>
        <a:lstStyle/>
        <a:p>
          <a:endParaRPr lang="zh-CN" altLang="en-US"/>
        </a:p>
      </dgm:t>
    </dgm:pt>
    <dgm:pt modelId="{12F67DB5-AC8A-4D40-A0F0-CF256EF22B3D}" type="pres">
      <dgm:prSet presAssocID="{3D55E6EF-4A16-4728-97E5-A4A13F145CA8}" presName="node" presStyleLbl="node1" presStyleIdx="1" presStyleCnt="3" custScaleX="145149" custScaleY="136825">
        <dgm:presLayoutVars>
          <dgm:bulletEnabled val="1"/>
        </dgm:presLayoutVars>
      </dgm:prSet>
      <dgm:spPr/>
      <dgm:t>
        <a:bodyPr/>
        <a:lstStyle/>
        <a:p>
          <a:endParaRPr lang="zh-CN" altLang="en-US"/>
        </a:p>
      </dgm:t>
    </dgm:pt>
    <dgm:pt modelId="{22C1B0C3-2381-4E35-8C1C-BFA5B30F0693}" type="pres">
      <dgm:prSet presAssocID="{F2A6421E-64A0-4E66-BB28-62BDAE14C279}" presName="sibTrans" presStyleLbl="sibTrans2D1" presStyleIdx="1" presStyleCnt="2"/>
      <dgm:spPr/>
      <dgm:t>
        <a:bodyPr/>
        <a:lstStyle/>
        <a:p>
          <a:endParaRPr lang="zh-CN" altLang="en-US"/>
        </a:p>
      </dgm:t>
    </dgm:pt>
    <dgm:pt modelId="{D870F6AA-38BC-4D41-8553-9E563D24EFF4}" type="pres">
      <dgm:prSet presAssocID="{F2A6421E-64A0-4E66-BB28-62BDAE14C279}" presName="connectorText" presStyleLbl="sibTrans2D1" presStyleIdx="1" presStyleCnt="2"/>
      <dgm:spPr/>
      <dgm:t>
        <a:bodyPr/>
        <a:lstStyle/>
        <a:p>
          <a:endParaRPr lang="zh-CN" altLang="en-US"/>
        </a:p>
      </dgm:t>
    </dgm:pt>
    <dgm:pt modelId="{05C98BA4-9BB7-44E2-9BB7-160782C8E58F}" type="pres">
      <dgm:prSet presAssocID="{09DF24F8-A500-44C2-A17D-98BFA4082F49}" presName="node" presStyleLbl="node1" presStyleIdx="2" presStyleCnt="3" custScaleX="142782" custScaleY="141549">
        <dgm:presLayoutVars>
          <dgm:bulletEnabled val="1"/>
        </dgm:presLayoutVars>
      </dgm:prSet>
      <dgm:spPr/>
      <dgm:t>
        <a:bodyPr/>
        <a:lstStyle/>
        <a:p>
          <a:endParaRPr lang="zh-CN" altLang="en-US"/>
        </a:p>
      </dgm:t>
    </dgm:pt>
  </dgm:ptLst>
  <dgm:cxnLst>
    <dgm:cxn modelId="{2BB38F72-F5E5-41E4-BB13-9F4BB1A5C6AE}" srcId="{C66E1CA1-CAEB-4DB1-BFCD-13FFFDC523E6}" destId="{3D55E6EF-4A16-4728-97E5-A4A13F145CA8}" srcOrd="1" destOrd="0" parTransId="{AF802A64-CACB-4DFE-8166-38906FA26A01}" sibTransId="{F2A6421E-64A0-4E66-BB28-62BDAE14C279}"/>
    <dgm:cxn modelId="{8B212F2C-0644-4E9D-9E28-DDF2EF4A2108}" type="presOf" srcId="{3D55E6EF-4A16-4728-97E5-A4A13F145CA8}" destId="{12F67DB5-AC8A-4D40-A0F0-CF256EF22B3D}" srcOrd="0" destOrd="0" presId="urn:microsoft.com/office/officeart/2005/8/layout/process1"/>
    <dgm:cxn modelId="{D63D5296-7026-448A-B505-84789CA5B340}" type="presOf" srcId="{6EC93242-8CA2-4B32-B64C-3E8439452368}" destId="{7DED646E-CA27-4FC8-B054-26D5521D76CD}" srcOrd="0" destOrd="0" presId="urn:microsoft.com/office/officeart/2005/8/layout/process1"/>
    <dgm:cxn modelId="{5D3833F4-C048-41A7-B08F-E97647A66DDE}" type="presOf" srcId="{09DF24F8-A500-44C2-A17D-98BFA4082F49}" destId="{05C98BA4-9BB7-44E2-9BB7-160782C8E58F}" srcOrd="0" destOrd="0" presId="urn:microsoft.com/office/officeart/2005/8/layout/process1"/>
    <dgm:cxn modelId="{9CD1AAD5-25C7-4A81-A879-CF5CFEA1C77B}" type="presOf" srcId="{F2A6421E-64A0-4E66-BB28-62BDAE14C279}" destId="{22C1B0C3-2381-4E35-8C1C-BFA5B30F0693}" srcOrd="0" destOrd="0" presId="urn:microsoft.com/office/officeart/2005/8/layout/process1"/>
    <dgm:cxn modelId="{7EC6D368-A3FE-49D3-980D-8F1A3539346F}" type="presOf" srcId="{3E159DF9-5639-40A3-8DF6-9AC9FC8225B3}" destId="{EC819F3E-602C-47CF-BD37-9F59F5B7915F}" srcOrd="0" destOrd="0" presId="urn:microsoft.com/office/officeart/2005/8/layout/process1"/>
    <dgm:cxn modelId="{51B753FC-1C23-44BA-8834-9BE89CDD305E}" type="presOf" srcId="{F2A6421E-64A0-4E66-BB28-62BDAE14C279}" destId="{D870F6AA-38BC-4D41-8553-9E563D24EFF4}" srcOrd="1" destOrd="0" presId="urn:microsoft.com/office/officeart/2005/8/layout/process1"/>
    <dgm:cxn modelId="{6E9345F9-0DEF-4F6F-AD55-6EC9ECE72403}" type="presOf" srcId="{6EC93242-8CA2-4B32-B64C-3E8439452368}" destId="{3E7E37A7-CEE2-47F0-94C1-73CFD46C5BA7}" srcOrd="1" destOrd="0" presId="urn:microsoft.com/office/officeart/2005/8/layout/process1"/>
    <dgm:cxn modelId="{61EED892-4309-4EC6-BC46-2B6AB72DDFDD}" srcId="{C66E1CA1-CAEB-4DB1-BFCD-13FFFDC523E6}" destId="{09DF24F8-A500-44C2-A17D-98BFA4082F49}" srcOrd="2" destOrd="0" parTransId="{45E88F8E-FBFE-4AC5-8B79-E78D44DC344E}" sibTransId="{4738CBCD-A69F-4008-B6BC-37F03FF2982B}"/>
    <dgm:cxn modelId="{72E7DDDA-C47E-4F32-B8F3-37E979761256}" type="presOf" srcId="{C66E1CA1-CAEB-4DB1-BFCD-13FFFDC523E6}" destId="{6148AE77-0D0D-43BB-9003-9E5950E6F532}" srcOrd="0" destOrd="0" presId="urn:microsoft.com/office/officeart/2005/8/layout/process1"/>
    <dgm:cxn modelId="{ECBC3ED3-AAD2-4497-9EBA-C8F0793B8678}" srcId="{C66E1CA1-CAEB-4DB1-BFCD-13FFFDC523E6}" destId="{3E159DF9-5639-40A3-8DF6-9AC9FC8225B3}" srcOrd="0" destOrd="0" parTransId="{EBD80B7B-028F-435D-B9AD-53DDFE53780A}" sibTransId="{6EC93242-8CA2-4B32-B64C-3E8439452368}"/>
    <dgm:cxn modelId="{9225E073-9B15-4F2D-8B28-07A2A2212618}" type="presParOf" srcId="{6148AE77-0D0D-43BB-9003-9E5950E6F532}" destId="{EC819F3E-602C-47CF-BD37-9F59F5B7915F}" srcOrd="0" destOrd="0" presId="urn:microsoft.com/office/officeart/2005/8/layout/process1"/>
    <dgm:cxn modelId="{37278BD7-0916-4B43-98A3-572686266138}" type="presParOf" srcId="{6148AE77-0D0D-43BB-9003-9E5950E6F532}" destId="{7DED646E-CA27-4FC8-B054-26D5521D76CD}" srcOrd="1" destOrd="0" presId="urn:microsoft.com/office/officeart/2005/8/layout/process1"/>
    <dgm:cxn modelId="{C16EC756-784C-4B64-BB64-AF25DB37455D}" type="presParOf" srcId="{7DED646E-CA27-4FC8-B054-26D5521D76CD}" destId="{3E7E37A7-CEE2-47F0-94C1-73CFD46C5BA7}" srcOrd="0" destOrd="0" presId="urn:microsoft.com/office/officeart/2005/8/layout/process1"/>
    <dgm:cxn modelId="{B7E68430-9960-47DB-963F-8E0544DB4840}" type="presParOf" srcId="{6148AE77-0D0D-43BB-9003-9E5950E6F532}" destId="{12F67DB5-AC8A-4D40-A0F0-CF256EF22B3D}" srcOrd="2" destOrd="0" presId="urn:microsoft.com/office/officeart/2005/8/layout/process1"/>
    <dgm:cxn modelId="{FE6BD8C9-EC8D-439B-B588-204CC5A4EDD2}" type="presParOf" srcId="{6148AE77-0D0D-43BB-9003-9E5950E6F532}" destId="{22C1B0C3-2381-4E35-8C1C-BFA5B30F0693}" srcOrd="3" destOrd="0" presId="urn:microsoft.com/office/officeart/2005/8/layout/process1"/>
    <dgm:cxn modelId="{D2098595-B8DA-46E6-9AFE-A71721C1CF00}" type="presParOf" srcId="{22C1B0C3-2381-4E35-8C1C-BFA5B30F0693}" destId="{D870F6AA-38BC-4D41-8553-9E563D24EFF4}" srcOrd="0" destOrd="0" presId="urn:microsoft.com/office/officeart/2005/8/layout/process1"/>
    <dgm:cxn modelId="{9483AE0B-97A0-4EF3-AFB8-303218490998}" type="presParOf" srcId="{6148AE77-0D0D-43BB-9003-9E5950E6F532}" destId="{05C98BA4-9BB7-44E2-9BB7-160782C8E58F}"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16CE6C-B566-4485-A9B4-29E42D1C4630}" type="doc">
      <dgm:prSet loTypeId="urn:microsoft.com/office/officeart/2005/8/layout/pyramid2" loCatId="list" qsTypeId="urn:microsoft.com/office/officeart/2005/8/quickstyle/simple1" qsCatId="simple" csTypeId="urn:microsoft.com/office/officeart/2005/8/colors/accent1_2" csCatId="accent1" phldr="1"/>
      <dgm:spPr/>
    </dgm:pt>
    <dgm:pt modelId="{E4B22AF2-403C-47ED-9F4B-44BD403E6EE7}">
      <dgm:prSet phldrT="[文本]"/>
      <dgm:spPr/>
      <dgm:t>
        <a:bodyPr/>
        <a:lstStyle/>
        <a:p>
          <a:r>
            <a:rPr lang="zh-CN" altLang="en-US" dirty="0" smtClean="0"/>
            <a:t>平时成绩</a:t>
          </a:r>
          <a:r>
            <a:rPr lang="en-US" altLang="zh-CN" dirty="0" smtClean="0"/>
            <a:t>30%</a:t>
          </a:r>
          <a:endParaRPr lang="zh-CN" altLang="en-US" dirty="0"/>
        </a:p>
      </dgm:t>
    </dgm:pt>
    <dgm:pt modelId="{2FB62EE9-CB50-4D64-9490-CCFD47D5FAF8}" type="parTrans" cxnId="{9953242F-97C2-46F0-9FDB-66071A2F0D9C}">
      <dgm:prSet/>
      <dgm:spPr/>
      <dgm:t>
        <a:bodyPr/>
        <a:lstStyle/>
        <a:p>
          <a:endParaRPr lang="zh-CN" altLang="en-US"/>
        </a:p>
      </dgm:t>
    </dgm:pt>
    <dgm:pt modelId="{12E62BA5-537E-4D73-9BB8-04DE6317C8CB}" type="sibTrans" cxnId="{9953242F-97C2-46F0-9FDB-66071A2F0D9C}">
      <dgm:prSet/>
      <dgm:spPr/>
      <dgm:t>
        <a:bodyPr/>
        <a:lstStyle/>
        <a:p>
          <a:endParaRPr lang="zh-CN" altLang="en-US"/>
        </a:p>
      </dgm:t>
    </dgm:pt>
    <dgm:pt modelId="{56CDE474-269B-4F39-A819-A9C805826872}">
      <dgm:prSet phldrT="[文本]"/>
      <dgm:spPr/>
      <dgm:t>
        <a:bodyPr/>
        <a:lstStyle/>
        <a:p>
          <a:r>
            <a:rPr lang="zh-CN" altLang="en-US" dirty="0" smtClean="0"/>
            <a:t>期中成绩</a:t>
          </a:r>
          <a:r>
            <a:rPr lang="en-US" altLang="zh-CN" dirty="0" smtClean="0"/>
            <a:t>30%</a:t>
          </a:r>
          <a:endParaRPr lang="zh-CN" altLang="en-US" dirty="0"/>
        </a:p>
      </dgm:t>
    </dgm:pt>
    <dgm:pt modelId="{92BE4A1D-FC47-4336-9A39-55BBE3DF8F89}" type="parTrans" cxnId="{ECEFC368-974C-478E-B773-60964A0B9CD4}">
      <dgm:prSet/>
      <dgm:spPr/>
      <dgm:t>
        <a:bodyPr/>
        <a:lstStyle/>
        <a:p>
          <a:endParaRPr lang="zh-CN" altLang="en-US"/>
        </a:p>
      </dgm:t>
    </dgm:pt>
    <dgm:pt modelId="{103D3E48-01A4-4BA9-8CB8-9EE5970DB851}" type="sibTrans" cxnId="{ECEFC368-974C-478E-B773-60964A0B9CD4}">
      <dgm:prSet/>
      <dgm:spPr/>
      <dgm:t>
        <a:bodyPr/>
        <a:lstStyle/>
        <a:p>
          <a:endParaRPr lang="zh-CN" altLang="en-US"/>
        </a:p>
      </dgm:t>
    </dgm:pt>
    <dgm:pt modelId="{4A92D014-75AB-4061-8C72-FC45D46211A6}">
      <dgm:prSet phldrT="[文本]"/>
      <dgm:spPr/>
      <dgm:t>
        <a:bodyPr/>
        <a:lstStyle/>
        <a:p>
          <a:r>
            <a:rPr lang="zh-CN" altLang="en-US" dirty="0" smtClean="0"/>
            <a:t>期末成绩</a:t>
          </a:r>
          <a:r>
            <a:rPr lang="en-US" altLang="zh-CN" dirty="0" smtClean="0"/>
            <a:t>40%</a:t>
          </a:r>
          <a:endParaRPr lang="zh-CN" altLang="en-US" dirty="0"/>
        </a:p>
      </dgm:t>
    </dgm:pt>
    <dgm:pt modelId="{2E7857EA-6AB6-4249-876C-83EFF04EA18B}" type="parTrans" cxnId="{9CF0BCCF-BFC9-45C5-A0B4-1B6EBB908606}">
      <dgm:prSet/>
      <dgm:spPr/>
      <dgm:t>
        <a:bodyPr/>
        <a:lstStyle/>
        <a:p>
          <a:endParaRPr lang="zh-CN" altLang="en-US"/>
        </a:p>
      </dgm:t>
    </dgm:pt>
    <dgm:pt modelId="{F3BA04F3-E5C6-4E94-8108-40DF426B05FE}" type="sibTrans" cxnId="{9CF0BCCF-BFC9-45C5-A0B4-1B6EBB908606}">
      <dgm:prSet/>
      <dgm:spPr/>
      <dgm:t>
        <a:bodyPr/>
        <a:lstStyle/>
        <a:p>
          <a:endParaRPr lang="zh-CN" altLang="en-US"/>
        </a:p>
      </dgm:t>
    </dgm:pt>
    <dgm:pt modelId="{02F9B5CD-42F8-4B9A-9EB0-F9EB3EC8E445}" type="pres">
      <dgm:prSet presAssocID="{5716CE6C-B566-4485-A9B4-29E42D1C4630}" presName="compositeShape" presStyleCnt="0">
        <dgm:presLayoutVars>
          <dgm:dir/>
          <dgm:resizeHandles/>
        </dgm:presLayoutVars>
      </dgm:prSet>
      <dgm:spPr/>
    </dgm:pt>
    <dgm:pt modelId="{EFEBAFF8-BE4D-47F7-8279-5F7937B2C788}" type="pres">
      <dgm:prSet presAssocID="{5716CE6C-B566-4485-A9B4-29E42D1C4630}" presName="pyramid" presStyleLbl="node1" presStyleIdx="0" presStyleCnt="1"/>
      <dgm:spPr/>
    </dgm:pt>
    <dgm:pt modelId="{0603BC73-3962-4B2D-B41A-EE4C3D758888}" type="pres">
      <dgm:prSet presAssocID="{5716CE6C-B566-4485-A9B4-29E42D1C4630}" presName="theList" presStyleCnt="0"/>
      <dgm:spPr/>
    </dgm:pt>
    <dgm:pt modelId="{7AD71E9F-C9EA-4E27-98E8-01F608F98505}" type="pres">
      <dgm:prSet presAssocID="{E4B22AF2-403C-47ED-9F4B-44BD403E6EE7}" presName="aNode" presStyleLbl="fgAcc1" presStyleIdx="0" presStyleCnt="3">
        <dgm:presLayoutVars>
          <dgm:bulletEnabled val="1"/>
        </dgm:presLayoutVars>
      </dgm:prSet>
      <dgm:spPr/>
      <dgm:t>
        <a:bodyPr/>
        <a:lstStyle/>
        <a:p>
          <a:endParaRPr lang="zh-CN" altLang="en-US"/>
        </a:p>
      </dgm:t>
    </dgm:pt>
    <dgm:pt modelId="{48D34606-A708-4B9A-8BA4-992A304AEAD1}" type="pres">
      <dgm:prSet presAssocID="{E4B22AF2-403C-47ED-9F4B-44BD403E6EE7}" presName="aSpace" presStyleCnt="0"/>
      <dgm:spPr/>
    </dgm:pt>
    <dgm:pt modelId="{BF0F46AD-C10D-4A12-BB10-5D2AB72F1389}" type="pres">
      <dgm:prSet presAssocID="{56CDE474-269B-4F39-A819-A9C805826872}" presName="aNode" presStyleLbl="fgAcc1" presStyleIdx="1" presStyleCnt="3" custLinFactNeighborX="-1020" custLinFactNeighborY="1694">
        <dgm:presLayoutVars>
          <dgm:bulletEnabled val="1"/>
        </dgm:presLayoutVars>
      </dgm:prSet>
      <dgm:spPr/>
      <dgm:t>
        <a:bodyPr/>
        <a:lstStyle/>
        <a:p>
          <a:endParaRPr lang="zh-CN" altLang="en-US"/>
        </a:p>
      </dgm:t>
    </dgm:pt>
    <dgm:pt modelId="{44C4726C-DD73-422C-B3EE-B72010C490AB}" type="pres">
      <dgm:prSet presAssocID="{56CDE474-269B-4F39-A819-A9C805826872}" presName="aSpace" presStyleCnt="0"/>
      <dgm:spPr/>
    </dgm:pt>
    <dgm:pt modelId="{83EEC549-D3CA-4789-9153-C370B54E3655}" type="pres">
      <dgm:prSet presAssocID="{4A92D014-75AB-4061-8C72-FC45D46211A6}" presName="aNode" presStyleLbl="fgAcc1" presStyleIdx="2" presStyleCnt="3">
        <dgm:presLayoutVars>
          <dgm:bulletEnabled val="1"/>
        </dgm:presLayoutVars>
      </dgm:prSet>
      <dgm:spPr/>
      <dgm:t>
        <a:bodyPr/>
        <a:lstStyle/>
        <a:p>
          <a:endParaRPr lang="zh-CN" altLang="en-US"/>
        </a:p>
      </dgm:t>
    </dgm:pt>
    <dgm:pt modelId="{58BCA233-4CA9-40C0-9D96-1987FB2B3F04}" type="pres">
      <dgm:prSet presAssocID="{4A92D014-75AB-4061-8C72-FC45D46211A6}" presName="aSpace" presStyleCnt="0"/>
      <dgm:spPr/>
    </dgm:pt>
  </dgm:ptLst>
  <dgm:cxnLst>
    <dgm:cxn modelId="{E2617EDF-EBE3-489C-A1D8-AEF76F33DE13}" type="presOf" srcId="{56CDE474-269B-4F39-A819-A9C805826872}" destId="{BF0F46AD-C10D-4A12-BB10-5D2AB72F1389}" srcOrd="0" destOrd="0" presId="urn:microsoft.com/office/officeart/2005/8/layout/pyramid2"/>
    <dgm:cxn modelId="{0669CC6D-044A-429F-A375-85674941560B}" type="presOf" srcId="{5716CE6C-B566-4485-A9B4-29E42D1C4630}" destId="{02F9B5CD-42F8-4B9A-9EB0-F9EB3EC8E445}" srcOrd="0" destOrd="0" presId="urn:microsoft.com/office/officeart/2005/8/layout/pyramid2"/>
    <dgm:cxn modelId="{ECEFC368-974C-478E-B773-60964A0B9CD4}" srcId="{5716CE6C-B566-4485-A9B4-29E42D1C4630}" destId="{56CDE474-269B-4F39-A819-A9C805826872}" srcOrd="1" destOrd="0" parTransId="{92BE4A1D-FC47-4336-9A39-55BBE3DF8F89}" sibTransId="{103D3E48-01A4-4BA9-8CB8-9EE5970DB851}"/>
    <dgm:cxn modelId="{9CF0BCCF-BFC9-45C5-A0B4-1B6EBB908606}" srcId="{5716CE6C-B566-4485-A9B4-29E42D1C4630}" destId="{4A92D014-75AB-4061-8C72-FC45D46211A6}" srcOrd="2" destOrd="0" parTransId="{2E7857EA-6AB6-4249-876C-83EFF04EA18B}" sibTransId="{F3BA04F3-E5C6-4E94-8108-40DF426B05FE}"/>
    <dgm:cxn modelId="{9CD3722F-6312-4DE2-87CC-5F75D91D37C5}" type="presOf" srcId="{E4B22AF2-403C-47ED-9F4B-44BD403E6EE7}" destId="{7AD71E9F-C9EA-4E27-98E8-01F608F98505}" srcOrd="0" destOrd="0" presId="urn:microsoft.com/office/officeart/2005/8/layout/pyramid2"/>
    <dgm:cxn modelId="{5700D206-3F6C-416B-A5AF-F460B4006EEE}" type="presOf" srcId="{4A92D014-75AB-4061-8C72-FC45D46211A6}" destId="{83EEC549-D3CA-4789-9153-C370B54E3655}" srcOrd="0" destOrd="0" presId="urn:microsoft.com/office/officeart/2005/8/layout/pyramid2"/>
    <dgm:cxn modelId="{9953242F-97C2-46F0-9FDB-66071A2F0D9C}" srcId="{5716CE6C-B566-4485-A9B4-29E42D1C4630}" destId="{E4B22AF2-403C-47ED-9F4B-44BD403E6EE7}" srcOrd="0" destOrd="0" parTransId="{2FB62EE9-CB50-4D64-9490-CCFD47D5FAF8}" sibTransId="{12E62BA5-537E-4D73-9BB8-04DE6317C8CB}"/>
    <dgm:cxn modelId="{E46A7A5D-B8C6-4880-9E9E-F9824C3373FC}" type="presParOf" srcId="{02F9B5CD-42F8-4B9A-9EB0-F9EB3EC8E445}" destId="{EFEBAFF8-BE4D-47F7-8279-5F7937B2C788}" srcOrd="0" destOrd="0" presId="urn:microsoft.com/office/officeart/2005/8/layout/pyramid2"/>
    <dgm:cxn modelId="{15C72AE1-B5E6-415C-931A-FF95A1C97C07}" type="presParOf" srcId="{02F9B5CD-42F8-4B9A-9EB0-F9EB3EC8E445}" destId="{0603BC73-3962-4B2D-B41A-EE4C3D758888}" srcOrd="1" destOrd="0" presId="urn:microsoft.com/office/officeart/2005/8/layout/pyramid2"/>
    <dgm:cxn modelId="{C8C8CA06-03BD-4354-9F86-0950D7CD0030}" type="presParOf" srcId="{0603BC73-3962-4B2D-B41A-EE4C3D758888}" destId="{7AD71E9F-C9EA-4E27-98E8-01F608F98505}" srcOrd="0" destOrd="0" presId="urn:microsoft.com/office/officeart/2005/8/layout/pyramid2"/>
    <dgm:cxn modelId="{2C156C74-5A95-4B36-ABCF-96A0AA22A356}" type="presParOf" srcId="{0603BC73-3962-4B2D-B41A-EE4C3D758888}" destId="{48D34606-A708-4B9A-8BA4-992A304AEAD1}" srcOrd="1" destOrd="0" presId="urn:microsoft.com/office/officeart/2005/8/layout/pyramid2"/>
    <dgm:cxn modelId="{A6C30AC5-187A-4A65-A10D-063B28443C13}" type="presParOf" srcId="{0603BC73-3962-4B2D-B41A-EE4C3D758888}" destId="{BF0F46AD-C10D-4A12-BB10-5D2AB72F1389}" srcOrd="2" destOrd="0" presId="urn:microsoft.com/office/officeart/2005/8/layout/pyramid2"/>
    <dgm:cxn modelId="{1FDD8930-D4AE-4AEF-B8F3-D1059B9317C3}" type="presParOf" srcId="{0603BC73-3962-4B2D-B41A-EE4C3D758888}" destId="{44C4726C-DD73-422C-B3EE-B72010C490AB}" srcOrd="3" destOrd="0" presId="urn:microsoft.com/office/officeart/2005/8/layout/pyramid2"/>
    <dgm:cxn modelId="{4CA050EA-AF4D-4B22-B474-FD740E2D7993}" type="presParOf" srcId="{0603BC73-3962-4B2D-B41A-EE4C3D758888}" destId="{83EEC549-D3CA-4789-9153-C370B54E3655}" srcOrd="4" destOrd="0" presId="urn:microsoft.com/office/officeart/2005/8/layout/pyramid2"/>
    <dgm:cxn modelId="{4A82405A-3409-430F-80AA-146E83562C5C}" type="presParOf" srcId="{0603BC73-3962-4B2D-B41A-EE4C3D758888}" destId="{58BCA233-4CA9-40C0-9D96-1987FB2B3F04}" srcOrd="5"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7E5C56-EB2D-40A0-957A-38EE8D6C7CBA}">
      <dsp:nvSpPr>
        <dsp:cNvPr id="0" name=""/>
        <dsp:cNvSpPr/>
      </dsp:nvSpPr>
      <dsp:spPr>
        <a:xfrm>
          <a:off x="0" y="482982"/>
          <a:ext cx="5857916"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272F9-0548-4DF6-9C96-2823B1025121}">
      <dsp:nvSpPr>
        <dsp:cNvPr id="0" name=""/>
        <dsp:cNvSpPr/>
      </dsp:nvSpPr>
      <dsp:spPr>
        <a:xfrm>
          <a:off x="819194" y="0"/>
          <a:ext cx="4100541" cy="9151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4991" tIns="0" rIns="154991" bIns="0" numCol="1" spcCol="1270" anchor="ctr" anchorCtr="0">
          <a:noAutofit/>
        </a:bodyPr>
        <a:lstStyle/>
        <a:p>
          <a:pPr lvl="0" algn="ctr" defTabSz="1244600">
            <a:lnSpc>
              <a:spcPct val="90000"/>
            </a:lnSpc>
            <a:spcBef>
              <a:spcPct val="0"/>
            </a:spcBef>
            <a:spcAft>
              <a:spcPct val="35000"/>
            </a:spcAft>
          </a:pPr>
          <a:r>
            <a:rPr lang="zh-CN" altLang="en-US" sz="2800" b="1" kern="1200" dirty="0" smtClean="0"/>
            <a:t>本学期学生情况 </a:t>
          </a:r>
          <a:r>
            <a:rPr lang="en-US" altLang="zh-CN" sz="2800" b="1" kern="1200" dirty="0" smtClean="0"/>
            <a:t>Students</a:t>
          </a:r>
          <a:endParaRPr lang="zh-CN" altLang="en-US" sz="2800" b="1" kern="1200" dirty="0"/>
        </a:p>
      </dsp:txBody>
      <dsp:txXfrm>
        <a:off x="819194" y="0"/>
        <a:ext cx="4100541" cy="915120"/>
      </dsp:txXfrm>
    </dsp:sp>
    <dsp:sp modelId="{AFF92F54-BEDC-4819-9F74-0924F6D15B7C}">
      <dsp:nvSpPr>
        <dsp:cNvPr id="0" name=""/>
        <dsp:cNvSpPr/>
      </dsp:nvSpPr>
      <dsp:spPr>
        <a:xfrm>
          <a:off x="0" y="1909882"/>
          <a:ext cx="5857916"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0A5B48-47EE-4D14-BD60-BB225DC6EFBC}">
      <dsp:nvSpPr>
        <dsp:cNvPr id="0" name=""/>
        <dsp:cNvSpPr/>
      </dsp:nvSpPr>
      <dsp:spPr>
        <a:xfrm>
          <a:off x="819194" y="1452321"/>
          <a:ext cx="4100541" cy="91512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4991" tIns="0" rIns="154991" bIns="0" numCol="1" spcCol="1270" anchor="ctr" anchorCtr="0">
          <a:noAutofit/>
        </a:bodyPr>
        <a:lstStyle/>
        <a:p>
          <a:pPr lvl="0" algn="ctr" defTabSz="1066800">
            <a:lnSpc>
              <a:spcPct val="90000"/>
            </a:lnSpc>
            <a:spcBef>
              <a:spcPct val="0"/>
            </a:spcBef>
            <a:spcAft>
              <a:spcPct val="35000"/>
            </a:spcAft>
          </a:pPr>
          <a:r>
            <a:rPr lang="zh-CN" altLang="en-US" sz="2400" b="1" kern="1200" dirty="0" smtClean="0"/>
            <a:t>教务办公室介绍 </a:t>
          </a:r>
          <a:endParaRPr lang="en-US" altLang="zh-CN" sz="2400" b="1" kern="1200" dirty="0" smtClean="0"/>
        </a:p>
        <a:p>
          <a:pPr lvl="0" algn="ctr" defTabSz="1066800">
            <a:lnSpc>
              <a:spcPct val="90000"/>
            </a:lnSpc>
            <a:spcBef>
              <a:spcPct val="0"/>
            </a:spcBef>
            <a:spcAft>
              <a:spcPct val="35000"/>
            </a:spcAft>
          </a:pPr>
          <a:r>
            <a:rPr lang="en-US" altLang="zh-CN" sz="1800" b="1" kern="1200" dirty="0" smtClean="0"/>
            <a:t>Educational administration Office  </a:t>
          </a:r>
          <a:endParaRPr lang="zh-CN" altLang="en-US" sz="1800" b="1" kern="1200" dirty="0"/>
        </a:p>
      </dsp:txBody>
      <dsp:txXfrm>
        <a:off x="819194" y="1452321"/>
        <a:ext cx="4100541" cy="915120"/>
      </dsp:txXfrm>
    </dsp:sp>
    <dsp:sp modelId="{57AF80EE-C37B-4932-B1D4-AFBB172A9804}">
      <dsp:nvSpPr>
        <dsp:cNvPr id="0" name=""/>
        <dsp:cNvSpPr/>
      </dsp:nvSpPr>
      <dsp:spPr>
        <a:xfrm>
          <a:off x="0" y="3316042"/>
          <a:ext cx="5857916"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D1A1F-C156-4BBA-B240-5439BF99B1E6}">
      <dsp:nvSpPr>
        <dsp:cNvPr id="0" name=""/>
        <dsp:cNvSpPr/>
      </dsp:nvSpPr>
      <dsp:spPr>
        <a:xfrm>
          <a:off x="841296" y="2866644"/>
          <a:ext cx="4100541" cy="91512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4991" tIns="0" rIns="154991" bIns="0" numCol="1" spcCol="1270" anchor="ctr" anchorCtr="0">
          <a:noAutofit/>
        </a:bodyPr>
        <a:lstStyle/>
        <a:p>
          <a:pPr lvl="0" algn="ctr" defTabSz="1066800">
            <a:lnSpc>
              <a:spcPct val="90000"/>
            </a:lnSpc>
            <a:spcBef>
              <a:spcPct val="0"/>
            </a:spcBef>
            <a:spcAft>
              <a:spcPct val="35000"/>
            </a:spcAft>
          </a:pPr>
          <a:r>
            <a:rPr lang="zh-CN" altLang="en-US" sz="2400" b="1" kern="1200" dirty="0" smtClean="0"/>
            <a:t>管理规定介绍</a:t>
          </a:r>
          <a:endParaRPr lang="en-US" altLang="zh-CN" sz="2400" b="1" kern="1200" dirty="0" smtClean="0"/>
        </a:p>
        <a:p>
          <a:pPr lvl="0" algn="ctr" defTabSz="1066800">
            <a:lnSpc>
              <a:spcPct val="90000"/>
            </a:lnSpc>
            <a:spcBef>
              <a:spcPct val="0"/>
            </a:spcBef>
            <a:spcAft>
              <a:spcPct val="35000"/>
            </a:spcAft>
          </a:pPr>
          <a:r>
            <a:rPr lang="en-US" altLang="zh-CN" sz="2400" b="1" kern="1200" dirty="0" smtClean="0"/>
            <a:t>Regulations </a:t>
          </a:r>
          <a:endParaRPr lang="zh-CN" altLang="en-US" sz="2400" b="1" kern="1200" dirty="0"/>
        </a:p>
      </dsp:txBody>
      <dsp:txXfrm>
        <a:off x="841296" y="2866644"/>
        <a:ext cx="4100541" cy="9151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BAFF8-BE4D-47F7-8279-5F7937B2C788}">
      <dsp:nvSpPr>
        <dsp:cNvPr id="0" name=""/>
        <dsp:cNvSpPr/>
      </dsp:nvSpPr>
      <dsp:spPr>
        <a:xfrm>
          <a:off x="779486" y="0"/>
          <a:ext cx="3528391" cy="35283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71E9F-C9EA-4E27-98E8-01F608F98505}">
      <dsp:nvSpPr>
        <dsp:cNvPr id="0" name=""/>
        <dsp:cNvSpPr/>
      </dsp:nvSpPr>
      <dsp:spPr>
        <a:xfrm>
          <a:off x="2543682" y="354734"/>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b="0" i="0" kern="1200" dirty="0" smtClean="0"/>
            <a:t>30% out of achievements at ordinary times </a:t>
          </a:r>
          <a:endParaRPr lang="zh-CN" altLang="en-US" sz="1600" b="0" i="0" kern="1200" dirty="0"/>
        </a:p>
      </dsp:txBody>
      <dsp:txXfrm>
        <a:off x="2543682" y="354734"/>
        <a:ext cx="2293454" cy="835236"/>
      </dsp:txXfrm>
    </dsp:sp>
    <dsp:sp modelId="{BF0F46AD-C10D-4A12-BB10-5D2AB72F1389}">
      <dsp:nvSpPr>
        <dsp:cNvPr id="0" name=""/>
        <dsp:cNvSpPr/>
      </dsp:nvSpPr>
      <dsp:spPr>
        <a:xfrm>
          <a:off x="2520289" y="1296144"/>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30% out of t</a:t>
          </a:r>
          <a:r>
            <a:rPr lang="en-US" sz="1600" b="0" i="0" kern="1200" dirty="0" smtClean="0"/>
            <a:t>he mid-term exam results</a:t>
          </a:r>
          <a:endParaRPr lang="zh-CN" altLang="en-US" sz="1600" kern="1200" dirty="0"/>
        </a:p>
      </dsp:txBody>
      <dsp:txXfrm>
        <a:off x="2520289" y="1296144"/>
        <a:ext cx="2293454" cy="835236"/>
      </dsp:txXfrm>
    </dsp:sp>
    <dsp:sp modelId="{83EEC549-D3CA-4789-9153-C370B54E3655}">
      <dsp:nvSpPr>
        <dsp:cNvPr id="0" name=""/>
        <dsp:cNvSpPr/>
      </dsp:nvSpPr>
      <dsp:spPr>
        <a:xfrm>
          <a:off x="2543682" y="2234016"/>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40%out of t</a:t>
          </a:r>
          <a:r>
            <a:rPr lang="en-US" sz="1600" b="0" i="0" kern="1200" dirty="0" smtClean="0"/>
            <a:t>he </a:t>
          </a:r>
          <a:r>
            <a:rPr lang="en-US" altLang="zh-CN" sz="1600" b="0" i="0" kern="1200" dirty="0" smtClean="0"/>
            <a:t> </a:t>
          </a:r>
          <a:r>
            <a:rPr lang="en-US" sz="1600" b="0" i="0" kern="1200" dirty="0" smtClean="0"/>
            <a:t>final exam results</a:t>
          </a:r>
          <a:endParaRPr lang="zh-CN" altLang="en-US" sz="1600" kern="1200" dirty="0"/>
        </a:p>
      </dsp:txBody>
      <dsp:txXfrm>
        <a:off x="2543682" y="2234016"/>
        <a:ext cx="2293454" cy="835236"/>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F87A40-3809-4FB4-8CC3-E7E81EFC146D}">
      <dsp:nvSpPr>
        <dsp:cNvPr id="0" name=""/>
        <dsp:cNvSpPr/>
      </dsp:nvSpPr>
      <dsp:spPr>
        <a:xfrm>
          <a:off x="3006" y="29620"/>
          <a:ext cx="2845788" cy="10538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kern="1200" dirty="0" smtClean="0">
              <a:solidFill>
                <a:srgbClr val="FF0000"/>
              </a:solidFill>
            </a:rPr>
            <a:t>按时上课</a:t>
          </a:r>
          <a:endParaRPr lang="en-US" altLang="zh-CN" sz="3200" kern="1200" dirty="0" smtClean="0">
            <a:solidFill>
              <a:srgbClr val="FF0000"/>
            </a:solidFill>
          </a:endParaRPr>
        </a:p>
        <a:p>
          <a:pPr lvl="0" algn="ctr" defTabSz="1422400">
            <a:lnSpc>
              <a:spcPct val="90000"/>
            </a:lnSpc>
            <a:spcBef>
              <a:spcPct val="0"/>
            </a:spcBef>
            <a:spcAft>
              <a:spcPct val="35000"/>
            </a:spcAft>
          </a:pPr>
          <a:r>
            <a:rPr lang="en-US" altLang="zh-CN" sz="2000" kern="1200" dirty="0" smtClean="0">
              <a:solidFill>
                <a:srgbClr val="FF0000"/>
              </a:solidFill>
            </a:rPr>
            <a:t>Attend class on time</a:t>
          </a:r>
          <a:endParaRPr lang="zh-CN" altLang="en-US" sz="2000" kern="1200" dirty="0">
            <a:solidFill>
              <a:srgbClr val="FF0000"/>
            </a:solidFill>
          </a:endParaRPr>
        </a:p>
      </dsp:txBody>
      <dsp:txXfrm>
        <a:off x="3006" y="29620"/>
        <a:ext cx="2845788" cy="1053883"/>
      </dsp:txXfrm>
    </dsp:sp>
    <dsp:sp modelId="{51682A1B-D492-4525-9056-D1C2306337B4}">
      <dsp:nvSpPr>
        <dsp:cNvPr id="0" name=""/>
        <dsp:cNvSpPr/>
      </dsp:nvSpPr>
      <dsp:spPr>
        <a:xfrm>
          <a:off x="0" y="1055293"/>
          <a:ext cx="2845788" cy="29508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smtClean="0"/>
            <a:t>不迟到</a:t>
          </a:r>
          <a:endParaRPr lang="zh-CN" altLang="en-US" sz="3200" kern="1200" dirty="0"/>
        </a:p>
        <a:p>
          <a:pPr marL="228600" lvl="1" indent="-228600" algn="l" defTabSz="1066800">
            <a:lnSpc>
              <a:spcPct val="90000"/>
            </a:lnSpc>
            <a:spcBef>
              <a:spcPct val="0"/>
            </a:spcBef>
            <a:spcAft>
              <a:spcPct val="15000"/>
            </a:spcAft>
            <a:buChar char="••"/>
          </a:pPr>
          <a:r>
            <a:rPr lang="en-US" altLang="zh-CN" sz="2400" kern="1200" dirty="0" smtClean="0"/>
            <a:t>Don’t be late</a:t>
          </a:r>
          <a:endParaRPr lang="zh-CN" altLang="en-US" sz="2400" kern="1200" dirty="0"/>
        </a:p>
        <a:p>
          <a:pPr marL="285750" lvl="1" indent="-285750" algn="l" defTabSz="1422400">
            <a:lnSpc>
              <a:spcPct val="90000"/>
            </a:lnSpc>
            <a:spcBef>
              <a:spcPct val="0"/>
            </a:spcBef>
            <a:spcAft>
              <a:spcPct val="15000"/>
            </a:spcAft>
            <a:buChar char="••"/>
          </a:pPr>
          <a:r>
            <a:rPr lang="zh-CN" altLang="en-US" sz="3200" kern="1200" dirty="0" smtClean="0"/>
            <a:t>不早退</a:t>
          </a:r>
          <a:endParaRPr lang="zh-CN" altLang="en-US" sz="3200" kern="1200" dirty="0"/>
        </a:p>
        <a:p>
          <a:pPr marL="228600" lvl="1" indent="-228600" algn="l" defTabSz="889000">
            <a:lnSpc>
              <a:spcPct val="90000"/>
            </a:lnSpc>
            <a:spcBef>
              <a:spcPct val="0"/>
            </a:spcBef>
            <a:spcAft>
              <a:spcPct val="15000"/>
            </a:spcAft>
            <a:buChar char="••"/>
          </a:pPr>
          <a:r>
            <a:rPr lang="en-US" altLang="zh-CN" sz="2000" kern="1200" dirty="0" smtClean="0"/>
            <a:t>Don’t leave early</a:t>
          </a:r>
          <a:endParaRPr lang="zh-CN" altLang="en-US" sz="2000" kern="1200" dirty="0"/>
        </a:p>
      </dsp:txBody>
      <dsp:txXfrm>
        <a:off x="0" y="1055293"/>
        <a:ext cx="2845788" cy="2950874"/>
      </dsp:txXfrm>
    </dsp:sp>
    <dsp:sp modelId="{2C803649-29C6-4C19-B1C5-8D81DE2163AA}">
      <dsp:nvSpPr>
        <dsp:cNvPr id="0" name=""/>
        <dsp:cNvSpPr/>
      </dsp:nvSpPr>
      <dsp:spPr>
        <a:xfrm>
          <a:off x="3240176" y="2283"/>
          <a:ext cx="2845788" cy="105388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rgbClr val="FF0000"/>
              </a:solidFill>
            </a:rPr>
            <a:t>及时请假</a:t>
          </a:r>
          <a:endParaRPr lang="en-US" altLang="zh-CN" sz="2700" kern="1200" dirty="0" smtClean="0">
            <a:solidFill>
              <a:srgbClr val="FF0000"/>
            </a:solidFill>
          </a:endParaRPr>
        </a:p>
        <a:p>
          <a:pPr lvl="0" algn="ctr" defTabSz="1200150">
            <a:lnSpc>
              <a:spcPct val="90000"/>
            </a:lnSpc>
            <a:spcBef>
              <a:spcPct val="0"/>
            </a:spcBef>
            <a:spcAft>
              <a:spcPct val="35000"/>
            </a:spcAft>
          </a:pPr>
          <a:r>
            <a:rPr lang="en-US" altLang="zh-CN" sz="2000" kern="1200" dirty="0" smtClean="0">
              <a:solidFill>
                <a:srgbClr val="FF0000"/>
              </a:solidFill>
            </a:rPr>
            <a:t>Ask for leave</a:t>
          </a:r>
          <a:endParaRPr lang="zh-CN" altLang="en-US" sz="2000" kern="1200" dirty="0">
            <a:solidFill>
              <a:srgbClr val="FF0000"/>
            </a:solidFill>
          </a:endParaRPr>
        </a:p>
      </dsp:txBody>
      <dsp:txXfrm>
        <a:off x="3240176" y="2283"/>
        <a:ext cx="2845788" cy="1053883"/>
      </dsp:txXfrm>
    </dsp:sp>
    <dsp:sp modelId="{79FC08DD-83CB-4DE8-BA34-1864603E6406}">
      <dsp:nvSpPr>
        <dsp:cNvPr id="0" name=""/>
        <dsp:cNvSpPr/>
      </dsp:nvSpPr>
      <dsp:spPr>
        <a:xfrm>
          <a:off x="3247205" y="1083504"/>
          <a:ext cx="2845788" cy="29508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zh-CN" altLang="en-US" sz="3200" kern="1200" dirty="0" smtClean="0"/>
            <a:t>病假 </a:t>
          </a:r>
          <a:r>
            <a:rPr lang="en-US" altLang="zh-CN" sz="1800" kern="1200" dirty="0" smtClean="0"/>
            <a:t>Sick</a:t>
          </a:r>
          <a:endParaRPr lang="zh-CN" altLang="en-US" sz="1800" kern="1200" dirty="0"/>
        </a:p>
        <a:p>
          <a:pPr marL="285750" lvl="1" indent="-285750" algn="l" defTabSz="1422400">
            <a:lnSpc>
              <a:spcPct val="90000"/>
            </a:lnSpc>
            <a:spcBef>
              <a:spcPct val="0"/>
            </a:spcBef>
            <a:spcAft>
              <a:spcPct val="15000"/>
            </a:spcAft>
            <a:buChar char="••"/>
          </a:pPr>
          <a:r>
            <a:rPr lang="zh-CN" altLang="en-US" sz="3200" kern="1200" dirty="0" smtClean="0"/>
            <a:t>事假</a:t>
          </a:r>
          <a:r>
            <a:rPr lang="en-US" altLang="zh-CN" sz="1600" kern="1200" dirty="0" smtClean="0"/>
            <a:t>Private affairs </a:t>
          </a:r>
          <a:endParaRPr lang="zh-CN" altLang="en-US" sz="1600" kern="1200" dirty="0"/>
        </a:p>
        <a:p>
          <a:pPr marL="228600" lvl="1" indent="-228600" algn="l" defTabSz="1066800">
            <a:lnSpc>
              <a:spcPct val="90000"/>
            </a:lnSpc>
            <a:spcBef>
              <a:spcPct val="0"/>
            </a:spcBef>
            <a:spcAft>
              <a:spcPct val="15000"/>
            </a:spcAft>
            <a:buChar char="••"/>
          </a:pPr>
          <a:r>
            <a:rPr lang="zh-CN" altLang="en-US" sz="2400" kern="1200" dirty="0" smtClean="0"/>
            <a:t>上课期间不能旅游</a:t>
          </a:r>
          <a:r>
            <a:rPr lang="zh-CN" altLang="en-US" sz="1600" kern="1200" dirty="0" smtClean="0"/>
            <a:t>（</a:t>
          </a:r>
          <a:r>
            <a:rPr lang="en-US" altLang="zh-CN" sz="1600" kern="1200" dirty="0" smtClean="0"/>
            <a:t>If the reason you ask for leave is traveling, you can’t get the approval</a:t>
          </a:r>
          <a:r>
            <a:rPr lang="zh-CN" altLang="en-US" sz="1600" kern="1200" dirty="0" smtClean="0"/>
            <a:t>）</a:t>
          </a:r>
          <a:endParaRPr lang="zh-CN" altLang="en-US" sz="1600" kern="1200" dirty="0"/>
        </a:p>
      </dsp:txBody>
      <dsp:txXfrm>
        <a:off x="3247205" y="1083504"/>
        <a:ext cx="2845788" cy="29508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C49D37-A859-4862-BEDC-00BBF482002A}">
      <dsp:nvSpPr>
        <dsp:cNvPr id="0" name=""/>
        <dsp:cNvSpPr/>
      </dsp:nvSpPr>
      <dsp:spPr>
        <a:xfrm>
          <a:off x="2891869" y="2686921"/>
          <a:ext cx="1993125" cy="1993125"/>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CN" altLang="en-US" sz="3500" kern="1200" dirty="0" smtClean="0"/>
            <a:t>教务办公室</a:t>
          </a:r>
          <a:endParaRPr lang="zh-CN" altLang="en-US" sz="3500" kern="1200" dirty="0"/>
        </a:p>
      </dsp:txBody>
      <dsp:txXfrm>
        <a:off x="2891869" y="2686921"/>
        <a:ext cx="1993125" cy="1993125"/>
      </dsp:txXfrm>
    </dsp:sp>
    <dsp:sp modelId="{0D2577A9-69EF-4903-9118-DBB2D6F9165D}">
      <dsp:nvSpPr>
        <dsp:cNvPr id="0" name=""/>
        <dsp:cNvSpPr/>
      </dsp:nvSpPr>
      <dsp:spPr>
        <a:xfrm rot="10800000">
          <a:off x="962807" y="3399464"/>
          <a:ext cx="1822963" cy="568040"/>
        </a:xfrm>
        <a:prstGeom prst="leftArrow">
          <a:avLst>
            <a:gd name="adj1" fmla="val 60000"/>
            <a:gd name="adj2" fmla="val 50000"/>
          </a:avLst>
        </a:prstGeom>
        <a:solidFill>
          <a:srgbClr val="99CCFF"/>
        </a:solidFill>
        <a:ln>
          <a:noFill/>
        </a:ln>
        <a:effectLst/>
      </dsp:spPr>
      <dsp:style>
        <a:lnRef idx="0">
          <a:scrgbClr r="0" g="0" b="0"/>
        </a:lnRef>
        <a:fillRef idx="1">
          <a:scrgbClr r="0" g="0" b="0"/>
        </a:fillRef>
        <a:effectRef idx="0">
          <a:scrgbClr r="0" g="0" b="0"/>
        </a:effectRef>
        <a:fontRef idx="minor">
          <a:schemeClr val="lt1"/>
        </a:fontRef>
      </dsp:style>
    </dsp:sp>
    <dsp:sp modelId="{B124F0FE-4FF4-4EDC-993C-045FE0D7D3A5}">
      <dsp:nvSpPr>
        <dsp:cNvPr id="0" name=""/>
        <dsp:cNvSpPr/>
      </dsp:nvSpPr>
      <dsp:spPr>
        <a:xfrm>
          <a:off x="16073" y="2926096"/>
          <a:ext cx="1893468" cy="1514775"/>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zh-CN" altLang="en-US" sz="2200" kern="1200" dirty="0" smtClean="0"/>
            <a:t>请假</a:t>
          </a:r>
          <a:endParaRPr lang="en-US" altLang="zh-CN" sz="2200" kern="1200" dirty="0" smtClean="0"/>
        </a:p>
        <a:p>
          <a:pPr lvl="0" algn="ctr" defTabSz="977900">
            <a:lnSpc>
              <a:spcPct val="90000"/>
            </a:lnSpc>
            <a:spcBef>
              <a:spcPct val="0"/>
            </a:spcBef>
            <a:spcAft>
              <a:spcPct val="35000"/>
            </a:spcAft>
          </a:pPr>
          <a:r>
            <a:rPr lang="en-US" altLang="zh-CN" sz="2200" kern="1200" dirty="0" smtClean="0"/>
            <a:t>Ask for leave</a:t>
          </a:r>
          <a:endParaRPr lang="zh-CN" altLang="en-US" sz="2200" kern="1200" dirty="0"/>
        </a:p>
      </dsp:txBody>
      <dsp:txXfrm>
        <a:off x="16073" y="2926096"/>
        <a:ext cx="1893468" cy="1514775"/>
      </dsp:txXfrm>
    </dsp:sp>
    <dsp:sp modelId="{476CF082-91F5-47DF-B671-E316E7555079}">
      <dsp:nvSpPr>
        <dsp:cNvPr id="0" name=""/>
        <dsp:cNvSpPr/>
      </dsp:nvSpPr>
      <dsp:spPr>
        <a:xfrm rot="13500000">
          <a:off x="1552736" y="1975250"/>
          <a:ext cx="1822963" cy="568040"/>
        </a:xfrm>
        <a:prstGeom prst="leftArrow">
          <a:avLst>
            <a:gd name="adj1" fmla="val 60000"/>
            <a:gd name="adj2" fmla="val 50000"/>
          </a:avLst>
        </a:prstGeom>
        <a:solidFill>
          <a:srgbClr val="99CCFF"/>
        </a:solidFill>
        <a:ln>
          <a:noFill/>
        </a:ln>
        <a:effectLst/>
      </dsp:spPr>
      <dsp:style>
        <a:lnRef idx="0">
          <a:scrgbClr r="0" g="0" b="0"/>
        </a:lnRef>
        <a:fillRef idx="1">
          <a:scrgbClr r="0" g="0" b="0"/>
        </a:fillRef>
        <a:effectRef idx="0">
          <a:scrgbClr r="0" g="0" b="0"/>
        </a:effectRef>
        <a:fontRef idx="minor">
          <a:schemeClr val="lt1"/>
        </a:fontRef>
      </dsp:style>
    </dsp:sp>
    <dsp:sp modelId="{82B4C419-7699-48CE-8795-FAC7B96F6177}">
      <dsp:nvSpPr>
        <dsp:cNvPr id="0" name=""/>
        <dsp:cNvSpPr/>
      </dsp:nvSpPr>
      <dsp:spPr>
        <a:xfrm>
          <a:off x="872968" y="857368"/>
          <a:ext cx="1893468" cy="151477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zh-CN" altLang="en-US" sz="2200" kern="1200" dirty="0" smtClean="0"/>
            <a:t>考勤</a:t>
          </a:r>
          <a:endParaRPr lang="en-US" altLang="zh-CN" sz="2200" kern="1200" dirty="0" smtClean="0"/>
        </a:p>
        <a:p>
          <a:pPr lvl="0" algn="ctr" defTabSz="977900">
            <a:lnSpc>
              <a:spcPct val="90000"/>
            </a:lnSpc>
            <a:spcBef>
              <a:spcPct val="0"/>
            </a:spcBef>
            <a:spcAft>
              <a:spcPct val="35000"/>
            </a:spcAft>
          </a:pPr>
          <a:r>
            <a:rPr lang="en-US" altLang="zh-CN" sz="2200" kern="1200" dirty="0" smtClean="0"/>
            <a:t>Attendance </a:t>
          </a:r>
          <a:endParaRPr lang="zh-CN" altLang="en-US" sz="2200" kern="1200" dirty="0"/>
        </a:p>
      </dsp:txBody>
      <dsp:txXfrm>
        <a:off x="872968" y="857368"/>
        <a:ext cx="1893468" cy="1514775"/>
      </dsp:txXfrm>
    </dsp:sp>
    <dsp:sp modelId="{FD231ADC-92E0-4E45-A95E-D00F8522C767}">
      <dsp:nvSpPr>
        <dsp:cNvPr id="0" name=""/>
        <dsp:cNvSpPr/>
      </dsp:nvSpPr>
      <dsp:spPr>
        <a:xfrm rot="16200000">
          <a:off x="2976950" y="1385321"/>
          <a:ext cx="1822963" cy="568040"/>
        </a:xfrm>
        <a:prstGeom prst="leftArrow">
          <a:avLst>
            <a:gd name="adj1" fmla="val 60000"/>
            <a:gd name="adj2" fmla="val 50000"/>
          </a:avLst>
        </a:prstGeom>
        <a:solidFill>
          <a:srgbClr val="99CCFF"/>
        </a:solidFill>
        <a:ln>
          <a:noFill/>
        </a:ln>
        <a:effectLst/>
      </dsp:spPr>
      <dsp:style>
        <a:lnRef idx="0">
          <a:scrgbClr r="0" g="0" b="0"/>
        </a:lnRef>
        <a:fillRef idx="1">
          <a:scrgbClr r="0" g="0" b="0"/>
        </a:fillRef>
        <a:effectRef idx="0">
          <a:scrgbClr r="0" g="0" b="0"/>
        </a:effectRef>
        <a:fontRef idx="minor">
          <a:schemeClr val="lt1"/>
        </a:fontRef>
      </dsp:style>
    </dsp:sp>
    <dsp:sp modelId="{E63DB29E-0810-4D4B-9066-873D93C170FD}">
      <dsp:nvSpPr>
        <dsp:cNvPr id="0" name=""/>
        <dsp:cNvSpPr/>
      </dsp:nvSpPr>
      <dsp:spPr>
        <a:xfrm>
          <a:off x="2941697" y="472"/>
          <a:ext cx="1893468" cy="151477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200" kern="1200" dirty="0" smtClean="0"/>
            <a:t>在学证明</a:t>
          </a:r>
          <a:endParaRPr lang="en-US" altLang="zh-CN" sz="2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400" kern="1200" dirty="0" smtClean="0"/>
            <a:t>Certificate to prove that you are study here</a:t>
          </a:r>
          <a:endParaRPr lang="zh-CN" altLang="en-US" sz="1400" kern="1200" dirty="0" smtClean="0"/>
        </a:p>
      </dsp:txBody>
      <dsp:txXfrm>
        <a:off x="2941697" y="472"/>
        <a:ext cx="1893468" cy="1514775"/>
      </dsp:txXfrm>
    </dsp:sp>
    <dsp:sp modelId="{168679AC-7BFC-4617-9140-7A39ED2EA6E7}">
      <dsp:nvSpPr>
        <dsp:cNvPr id="0" name=""/>
        <dsp:cNvSpPr/>
      </dsp:nvSpPr>
      <dsp:spPr>
        <a:xfrm rot="18900000">
          <a:off x="4401164" y="1975250"/>
          <a:ext cx="1822963" cy="568040"/>
        </a:xfrm>
        <a:prstGeom prst="leftArrow">
          <a:avLst>
            <a:gd name="adj1" fmla="val 60000"/>
            <a:gd name="adj2" fmla="val 50000"/>
          </a:avLst>
        </a:prstGeom>
        <a:solidFill>
          <a:srgbClr val="99CCFF"/>
        </a:solidFill>
        <a:ln>
          <a:noFill/>
        </a:ln>
        <a:effectLst/>
      </dsp:spPr>
      <dsp:style>
        <a:lnRef idx="0">
          <a:scrgbClr r="0" g="0" b="0"/>
        </a:lnRef>
        <a:fillRef idx="1">
          <a:scrgbClr r="0" g="0" b="0"/>
        </a:fillRef>
        <a:effectRef idx="0">
          <a:scrgbClr r="0" g="0" b="0"/>
        </a:effectRef>
        <a:fontRef idx="minor">
          <a:schemeClr val="lt1"/>
        </a:fontRef>
      </dsp:style>
    </dsp:sp>
    <dsp:sp modelId="{519DF3E8-A6A5-44BF-ACE0-5906888A7F92}">
      <dsp:nvSpPr>
        <dsp:cNvPr id="0" name=""/>
        <dsp:cNvSpPr/>
      </dsp:nvSpPr>
      <dsp:spPr>
        <a:xfrm>
          <a:off x="5010426" y="857368"/>
          <a:ext cx="1893468" cy="151477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200" kern="1200" dirty="0" smtClean="0"/>
            <a:t>成绩单</a:t>
          </a:r>
          <a:endParaRPr lang="en-US" altLang="zh-CN" sz="2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2200" kern="1200" dirty="0" smtClean="0"/>
            <a:t>The transcript</a:t>
          </a:r>
          <a:endParaRPr lang="zh-CN" altLang="en-US" sz="2200" kern="1200" dirty="0" smtClean="0"/>
        </a:p>
        <a:p>
          <a:pPr lvl="0" algn="ctr">
            <a:spcBef>
              <a:spcPct val="0"/>
            </a:spcBef>
          </a:pPr>
          <a:endParaRPr lang="zh-CN" altLang="en-US" sz="2200" kern="1200" dirty="0"/>
        </a:p>
      </dsp:txBody>
      <dsp:txXfrm>
        <a:off x="5010426" y="857368"/>
        <a:ext cx="1893468" cy="1514775"/>
      </dsp:txXfrm>
    </dsp:sp>
    <dsp:sp modelId="{B8246F4C-E4F9-4E29-8871-4AD685618257}">
      <dsp:nvSpPr>
        <dsp:cNvPr id="0" name=""/>
        <dsp:cNvSpPr/>
      </dsp:nvSpPr>
      <dsp:spPr>
        <a:xfrm>
          <a:off x="4991092" y="3399464"/>
          <a:ext cx="1822963" cy="568040"/>
        </a:xfrm>
        <a:prstGeom prst="lef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896A375-45A2-4509-A3F0-96E222CDECD2}">
      <dsp:nvSpPr>
        <dsp:cNvPr id="0" name=""/>
        <dsp:cNvSpPr/>
      </dsp:nvSpPr>
      <dsp:spPr>
        <a:xfrm>
          <a:off x="5867321" y="2926096"/>
          <a:ext cx="1893468" cy="151477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200" kern="1200" dirty="0" smtClean="0"/>
            <a:t>结业证</a:t>
          </a:r>
        </a:p>
        <a:p>
          <a:pPr lvl="0" algn="ctr" defTabSz="1466850">
            <a:lnSpc>
              <a:spcPct val="90000"/>
            </a:lnSpc>
            <a:spcBef>
              <a:spcPct val="0"/>
            </a:spcBef>
            <a:spcAft>
              <a:spcPct val="35000"/>
            </a:spcAft>
          </a:pPr>
          <a:r>
            <a:rPr lang="en-US" altLang="zh-CN" sz="2200" kern="1200" dirty="0" smtClean="0"/>
            <a:t>Certificate </a:t>
          </a:r>
          <a:endParaRPr lang="zh-CN" altLang="en-US" sz="2200" kern="1200" dirty="0"/>
        </a:p>
      </dsp:txBody>
      <dsp:txXfrm>
        <a:off x="5867321" y="2926096"/>
        <a:ext cx="1893468" cy="15147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C783C-539B-4A41-B539-E80169F7AF43}">
      <dsp:nvSpPr>
        <dsp:cNvPr id="0" name=""/>
        <dsp:cNvSpPr/>
      </dsp:nvSpPr>
      <dsp:spPr>
        <a:xfrm>
          <a:off x="2290026" y="2300"/>
          <a:ext cx="1540626" cy="855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dirty="0" smtClean="0"/>
            <a:t>112</a:t>
          </a:r>
          <a:r>
            <a:rPr lang="zh-CN" altLang="en-US" sz="2000" kern="1200" dirty="0" smtClean="0"/>
            <a:t>办公室领取申请表</a:t>
          </a:r>
          <a:endParaRPr lang="zh-CN" altLang="en-US" sz="2000" kern="1200" dirty="0"/>
        </a:p>
      </dsp:txBody>
      <dsp:txXfrm>
        <a:off x="2290026" y="2300"/>
        <a:ext cx="1540626" cy="855903"/>
      </dsp:txXfrm>
    </dsp:sp>
    <dsp:sp modelId="{3337BC83-5785-4D0E-8BB3-8B1ADA60CEDB}">
      <dsp:nvSpPr>
        <dsp:cNvPr id="0" name=""/>
        <dsp:cNvSpPr/>
      </dsp:nvSpPr>
      <dsp:spPr>
        <a:xfrm rot="5400000">
          <a:off x="2899858" y="879602"/>
          <a:ext cx="320963" cy="385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5400000">
        <a:off x="2899858" y="879602"/>
        <a:ext cx="320963" cy="385156"/>
      </dsp:txXfrm>
    </dsp:sp>
    <dsp:sp modelId="{161796F0-C62D-4EA2-9712-AA92E93DFC96}">
      <dsp:nvSpPr>
        <dsp:cNvPr id="0" name=""/>
        <dsp:cNvSpPr/>
      </dsp:nvSpPr>
      <dsp:spPr>
        <a:xfrm>
          <a:off x="2290026" y="1286156"/>
          <a:ext cx="1540626" cy="855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转出班主任签字同意</a:t>
          </a:r>
          <a:endParaRPr lang="zh-CN" altLang="en-US" sz="2000" kern="1200" dirty="0"/>
        </a:p>
      </dsp:txBody>
      <dsp:txXfrm>
        <a:off x="2290026" y="1286156"/>
        <a:ext cx="1540626" cy="855903"/>
      </dsp:txXfrm>
    </dsp:sp>
    <dsp:sp modelId="{A5F8897D-D6F3-4451-9F6A-F97488AADCBD}">
      <dsp:nvSpPr>
        <dsp:cNvPr id="0" name=""/>
        <dsp:cNvSpPr/>
      </dsp:nvSpPr>
      <dsp:spPr>
        <a:xfrm rot="5400000">
          <a:off x="2899858" y="2163457"/>
          <a:ext cx="320963" cy="385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5400000">
        <a:off x="2899858" y="2163457"/>
        <a:ext cx="320963" cy="385156"/>
      </dsp:txXfrm>
    </dsp:sp>
    <dsp:sp modelId="{2E76109B-04DC-4857-95F9-FBA2FFE7BA70}">
      <dsp:nvSpPr>
        <dsp:cNvPr id="0" name=""/>
        <dsp:cNvSpPr/>
      </dsp:nvSpPr>
      <dsp:spPr>
        <a:xfrm>
          <a:off x="2290026" y="2570011"/>
          <a:ext cx="1540626" cy="855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转入班主任签字同意</a:t>
          </a:r>
          <a:endParaRPr lang="zh-CN" altLang="en-US" sz="2000" kern="1200" dirty="0"/>
        </a:p>
      </dsp:txBody>
      <dsp:txXfrm>
        <a:off x="2290026" y="2570011"/>
        <a:ext cx="1540626" cy="855903"/>
      </dsp:txXfrm>
    </dsp:sp>
    <dsp:sp modelId="{88511E13-9F56-4C26-9067-951BA8970837}">
      <dsp:nvSpPr>
        <dsp:cNvPr id="0" name=""/>
        <dsp:cNvSpPr/>
      </dsp:nvSpPr>
      <dsp:spPr>
        <a:xfrm rot="5400000">
          <a:off x="2899858" y="3447313"/>
          <a:ext cx="320963" cy="385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5400000">
        <a:off x="2899858" y="3447313"/>
        <a:ext cx="320963" cy="385156"/>
      </dsp:txXfrm>
    </dsp:sp>
    <dsp:sp modelId="{102EAB5D-8D7D-4152-92C8-7446660DB478}">
      <dsp:nvSpPr>
        <dsp:cNvPr id="0" name=""/>
        <dsp:cNvSpPr/>
      </dsp:nvSpPr>
      <dsp:spPr>
        <a:xfrm>
          <a:off x="2290026" y="3853867"/>
          <a:ext cx="1540626" cy="855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t>申请表提交</a:t>
          </a:r>
          <a:r>
            <a:rPr lang="en-US" altLang="zh-CN" sz="2000" kern="1200" dirty="0" smtClean="0"/>
            <a:t>112</a:t>
          </a:r>
          <a:r>
            <a:rPr lang="zh-CN" altLang="en-US" sz="2000" kern="1200" dirty="0" smtClean="0"/>
            <a:t>办公室</a:t>
          </a:r>
          <a:endParaRPr lang="zh-CN" altLang="en-US" sz="2000" kern="1200" dirty="0"/>
        </a:p>
      </dsp:txBody>
      <dsp:txXfrm>
        <a:off x="2290026" y="3853867"/>
        <a:ext cx="1540626" cy="8559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83B5F3-3287-4918-B947-7D831380D459}">
      <dsp:nvSpPr>
        <dsp:cNvPr id="0" name=""/>
        <dsp:cNvSpPr/>
      </dsp:nvSpPr>
      <dsp:spPr>
        <a:xfrm>
          <a:off x="2133600" y="0"/>
          <a:ext cx="1828800"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向班主任提出申请</a:t>
          </a:r>
          <a:endParaRPr lang="zh-CN" altLang="en-US" sz="2400" kern="1200" dirty="0"/>
        </a:p>
      </dsp:txBody>
      <dsp:txXfrm>
        <a:off x="2133600" y="0"/>
        <a:ext cx="1828800" cy="1016000"/>
      </dsp:txXfrm>
    </dsp:sp>
    <dsp:sp modelId="{9A2DB005-4411-456D-A961-65998E1260F3}">
      <dsp:nvSpPr>
        <dsp:cNvPr id="0" name=""/>
        <dsp:cNvSpPr/>
      </dsp:nvSpPr>
      <dsp:spPr>
        <a:xfrm rot="5400000">
          <a:off x="2857500" y="1041399"/>
          <a:ext cx="3809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rot="5400000">
        <a:off x="2857500" y="1041399"/>
        <a:ext cx="380999" cy="457200"/>
      </dsp:txXfrm>
    </dsp:sp>
    <dsp:sp modelId="{AE234A4E-F12C-4466-AE28-A1AA4C2F6B19}">
      <dsp:nvSpPr>
        <dsp:cNvPr id="0" name=""/>
        <dsp:cNvSpPr/>
      </dsp:nvSpPr>
      <dsp:spPr>
        <a:xfrm>
          <a:off x="2133600" y="1523999"/>
          <a:ext cx="1828800"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参加换班考试</a:t>
          </a:r>
          <a:endParaRPr lang="zh-CN" altLang="en-US" sz="2400" kern="1200" dirty="0"/>
        </a:p>
      </dsp:txBody>
      <dsp:txXfrm>
        <a:off x="2133600" y="1523999"/>
        <a:ext cx="1828800" cy="1016000"/>
      </dsp:txXfrm>
    </dsp:sp>
    <dsp:sp modelId="{9020CD60-F750-4220-BF1D-D3357D9C7EDE}">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p>
      </dsp:txBody>
      <dsp:txXfrm rot="5400000">
        <a:off x="2857500" y="2565399"/>
        <a:ext cx="381000" cy="457200"/>
      </dsp:txXfrm>
    </dsp:sp>
    <dsp:sp modelId="{0D80C2CE-5733-4156-AA9B-EF666D1D1EA7}">
      <dsp:nvSpPr>
        <dsp:cNvPr id="0" name=""/>
        <dsp:cNvSpPr/>
      </dsp:nvSpPr>
      <dsp:spPr>
        <a:xfrm>
          <a:off x="2133600" y="3047999"/>
          <a:ext cx="1828800" cy="101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同高班转入低班程序</a:t>
          </a:r>
          <a:endParaRPr lang="zh-CN" altLang="en-US" sz="2400" kern="1200" dirty="0"/>
        </a:p>
      </dsp:txBody>
      <dsp:txXfrm>
        <a:off x="2133600" y="3047999"/>
        <a:ext cx="1828800" cy="101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C783C-539B-4A41-B539-E80169F7AF43}">
      <dsp:nvSpPr>
        <dsp:cNvPr id="0" name=""/>
        <dsp:cNvSpPr/>
      </dsp:nvSpPr>
      <dsp:spPr>
        <a:xfrm>
          <a:off x="2088233" y="4599"/>
          <a:ext cx="1944212" cy="855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Get an application form in office 112</a:t>
          </a:r>
          <a:endParaRPr lang="zh-CN" altLang="en-US" sz="1600" kern="1200" dirty="0"/>
        </a:p>
      </dsp:txBody>
      <dsp:txXfrm>
        <a:off x="2088233" y="4599"/>
        <a:ext cx="1944212" cy="855067"/>
      </dsp:txXfrm>
    </dsp:sp>
    <dsp:sp modelId="{3337BC83-5785-4D0E-8BB3-8B1ADA60CEDB}">
      <dsp:nvSpPr>
        <dsp:cNvPr id="0" name=""/>
        <dsp:cNvSpPr/>
      </dsp:nvSpPr>
      <dsp:spPr>
        <a:xfrm rot="5306175">
          <a:off x="2913162" y="886990"/>
          <a:ext cx="329693" cy="384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306175">
        <a:off x="2913162" y="886990"/>
        <a:ext cx="329693" cy="384780"/>
      </dsp:txXfrm>
    </dsp:sp>
    <dsp:sp modelId="{161796F0-C62D-4EA2-9712-AA92E93DFC96}">
      <dsp:nvSpPr>
        <dsp:cNvPr id="0" name=""/>
        <dsp:cNvSpPr/>
      </dsp:nvSpPr>
      <dsp:spPr>
        <a:xfrm>
          <a:off x="2137005" y="1299095"/>
          <a:ext cx="1917347" cy="855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The head teacher of class B write down “approve</a:t>
          </a:r>
          <a:r>
            <a:rPr lang="zh-CN" altLang="en-US" sz="1400" kern="1200" dirty="0" smtClean="0"/>
            <a:t>”</a:t>
          </a:r>
          <a:r>
            <a:rPr lang="en-US" altLang="zh-CN" sz="1800" kern="1200" dirty="0" smtClean="0"/>
            <a:t>.</a:t>
          </a:r>
          <a:endParaRPr lang="zh-CN" altLang="en-US" sz="1800" kern="1200" dirty="0"/>
        </a:p>
      </dsp:txBody>
      <dsp:txXfrm>
        <a:off x="2137005" y="1299095"/>
        <a:ext cx="1917347" cy="855067"/>
      </dsp:txXfrm>
    </dsp:sp>
    <dsp:sp modelId="{A5F8897D-D6F3-4451-9F6A-F97488AADCBD}">
      <dsp:nvSpPr>
        <dsp:cNvPr id="0" name=""/>
        <dsp:cNvSpPr/>
      </dsp:nvSpPr>
      <dsp:spPr>
        <a:xfrm rot="5495581">
          <a:off x="2922084" y="2169592"/>
          <a:ext cx="311850" cy="384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p>
      </dsp:txBody>
      <dsp:txXfrm rot="5495581">
        <a:off x="2922084" y="2169592"/>
        <a:ext cx="311850" cy="384780"/>
      </dsp:txXfrm>
    </dsp:sp>
    <dsp:sp modelId="{2E76109B-04DC-4857-95F9-FBA2FFE7BA70}">
      <dsp:nvSpPr>
        <dsp:cNvPr id="0" name=""/>
        <dsp:cNvSpPr/>
      </dsp:nvSpPr>
      <dsp:spPr>
        <a:xfrm>
          <a:off x="2088233" y="2569802"/>
          <a:ext cx="1944212" cy="855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The head teacher of class A also write down “approve</a:t>
          </a:r>
          <a:r>
            <a:rPr lang="zh-CN" altLang="en-US" sz="1600" kern="1200" dirty="0" smtClean="0"/>
            <a:t>”</a:t>
          </a:r>
          <a:r>
            <a:rPr lang="en-US" altLang="zh-CN" sz="1600" kern="1200" dirty="0" smtClean="0"/>
            <a:t>.</a:t>
          </a:r>
          <a:endParaRPr lang="zh-CN" altLang="en-US" sz="1600" kern="1200" dirty="0"/>
        </a:p>
      </dsp:txBody>
      <dsp:txXfrm>
        <a:off x="2088233" y="2569802"/>
        <a:ext cx="1944212" cy="855067"/>
      </dsp:txXfrm>
    </dsp:sp>
    <dsp:sp modelId="{88511E13-9F56-4C26-9067-951BA8970837}">
      <dsp:nvSpPr>
        <dsp:cNvPr id="0" name=""/>
        <dsp:cNvSpPr/>
      </dsp:nvSpPr>
      <dsp:spPr>
        <a:xfrm rot="5400000">
          <a:off x="2900014" y="3446247"/>
          <a:ext cx="320650" cy="384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2900014" y="3446247"/>
        <a:ext cx="320650" cy="384780"/>
      </dsp:txXfrm>
    </dsp:sp>
    <dsp:sp modelId="{102EAB5D-8D7D-4152-92C8-7446660DB478}">
      <dsp:nvSpPr>
        <dsp:cNvPr id="0" name=""/>
        <dsp:cNvSpPr/>
      </dsp:nvSpPr>
      <dsp:spPr>
        <a:xfrm>
          <a:off x="2088233" y="3852404"/>
          <a:ext cx="1944212" cy="855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Give the form back to office 112</a:t>
          </a:r>
          <a:endParaRPr lang="zh-CN" altLang="en-US" sz="1400" kern="1200" dirty="0"/>
        </a:p>
      </dsp:txBody>
      <dsp:txXfrm>
        <a:off x="2088233" y="3852404"/>
        <a:ext cx="1944212" cy="8550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83B5F3-3287-4918-B947-7D831380D459}">
      <dsp:nvSpPr>
        <dsp:cNvPr id="0" name=""/>
        <dsp:cNvSpPr/>
      </dsp:nvSpPr>
      <dsp:spPr>
        <a:xfrm>
          <a:off x="2133600" y="0"/>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Tell your head teacher</a:t>
          </a:r>
          <a:endParaRPr lang="zh-CN" altLang="en-US" sz="2100" kern="1200" dirty="0"/>
        </a:p>
      </dsp:txBody>
      <dsp:txXfrm>
        <a:off x="2133600" y="0"/>
        <a:ext cx="1828799" cy="1015999"/>
      </dsp:txXfrm>
    </dsp:sp>
    <dsp:sp modelId="{9A2DB005-4411-456D-A961-65998E1260F3}">
      <dsp:nvSpPr>
        <dsp:cNvPr id="0" name=""/>
        <dsp:cNvSpPr/>
      </dsp:nvSpPr>
      <dsp:spPr>
        <a:xfrm rot="5400000">
          <a:off x="2857500" y="1041399"/>
          <a:ext cx="380999"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2857500" y="1041399"/>
        <a:ext cx="380999" cy="457199"/>
      </dsp:txXfrm>
    </dsp:sp>
    <dsp:sp modelId="{AE234A4E-F12C-4466-AE28-A1AA4C2F6B19}">
      <dsp:nvSpPr>
        <dsp:cNvPr id="0" name=""/>
        <dsp:cNvSpPr/>
      </dsp:nvSpPr>
      <dsp:spPr>
        <a:xfrm>
          <a:off x="2133600" y="1523999"/>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Take the exam</a:t>
          </a:r>
          <a:endParaRPr lang="zh-CN" altLang="en-US" sz="2100" kern="1200" dirty="0"/>
        </a:p>
      </dsp:txBody>
      <dsp:txXfrm>
        <a:off x="2133600" y="1523999"/>
        <a:ext cx="1828799" cy="1015999"/>
      </dsp:txXfrm>
    </dsp:sp>
    <dsp:sp modelId="{9020CD60-F750-4220-BF1D-D3357D9C7EDE}">
      <dsp:nvSpPr>
        <dsp:cNvPr id="0" name=""/>
        <dsp:cNvSpPr/>
      </dsp:nvSpPr>
      <dsp:spPr>
        <a:xfrm rot="5400000">
          <a:off x="2857500" y="2565399"/>
          <a:ext cx="381000"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2857500" y="2565399"/>
        <a:ext cx="381000" cy="457199"/>
      </dsp:txXfrm>
    </dsp:sp>
    <dsp:sp modelId="{0D80C2CE-5733-4156-AA9B-EF666D1D1EA7}">
      <dsp:nvSpPr>
        <dsp:cNvPr id="0" name=""/>
        <dsp:cNvSpPr/>
      </dsp:nvSpPr>
      <dsp:spPr>
        <a:xfrm>
          <a:off x="2133600" y="3047999"/>
          <a:ext cx="1828799"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You can get the form</a:t>
          </a:r>
          <a:endParaRPr lang="zh-CN" altLang="en-US" sz="2100" kern="1200" dirty="0"/>
        </a:p>
      </dsp:txBody>
      <dsp:txXfrm>
        <a:off x="2133600" y="3047999"/>
        <a:ext cx="1828799" cy="10159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819F3E-602C-47CF-BD37-9F59F5B7915F}">
      <dsp:nvSpPr>
        <dsp:cNvPr id="0" name=""/>
        <dsp:cNvSpPr/>
      </dsp:nvSpPr>
      <dsp:spPr>
        <a:xfrm>
          <a:off x="2422" y="1314480"/>
          <a:ext cx="2370800" cy="1435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t>学生到教务办公室填写请假申请表</a:t>
          </a:r>
          <a:endParaRPr lang="zh-CN" altLang="en-US" sz="1800" kern="1200" dirty="0"/>
        </a:p>
      </dsp:txBody>
      <dsp:txXfrm>
        <a:off x="2422" y="1314480"/>
        <a:ext cx="2370800" cy="1435038"/>
      </dsp:txXfrm>
    </dsp:sp>
    <dsp:sp modelId="{7DED646E-CA27-4FC8-B054-26D5521D76CD}">
      <dsp:nvSpPr>
        <dsp:cNvPr id="0" name=""/>
        <dsp:cNvSpPr/>
      </dsp:nvSpPr>
      <dsp:spPr>
        <a:xfrm>
          <a:off x="2539594" y="1825700"/>
          <a:ext cx="352706" cy="412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539594" y="1825700"/>
        <a:ext cx="352706" cy="412599"/>
      </dsp:txXfrm>
    </dsp:sp>
    <dsp:sp modelId="{12F67DB5-AC8A-4D40-A0F0-CF256EF22B3D}">
      <dsp:nvSpPr>
        <dsp:cNvPr id="0" name=""/>
        <dsp:cNvSpPr/>
      </dsp:nvSpPr>
      <dsp:spPr>
        <a:xfrm>
          <a:off x="3038706" y="1349089"/>
          <a:ext cx="2414855" cy="1365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pitchFamily="2" charset="-122"/>
            </a:rPr>
            <a:t>教务办公室签署审批意见（按照考勤规定教务办公室有权批准三天以内的请假）</a:t>
          </a:r>
          <a:endParaRPr lang="zh-CN" altLang="en-US" sz="1800" kern="1200" dirty="0">
            <a:ea typeface="黑体" pitchFamily="2" charset="-122"/>
          </a:endParaRPr>
        </a:p>
      </dsp:txBody>
      <dsp:txXfrm>
        <a:off x="3038706" y="1349089"/>
        <a:ext cx="2414855" cy="1365821"/>
      </dsp:txXfrm>
    </dsp:sp>
    <dsp:sp modelId="{22C1B0C3-2381-4E35-8C1C-BFA5B30F0693}">
      <dsp:nvSpPr>
        <dsp:cNvPr id="0" name=""/>
        <dsp:cNvSpPr/>
      </dsp:nvSpPr>
      <dsp:spPr>
        <a:xfrm>
          <a:off x="5619933" y="1825700"/>
          <a:ext cx="352706" cy="412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619933" y="1825700"/>
        <a:ext cx="352706" cy="412599"/>
      </dsp:txXfrm>
    </dsp:sp>
    <dsp:sp modelId="{05C98BA4-9BB7-44E2-9BB7-160782C8E58F}">
      <dsp:nvSpPr>
        <dsp:cNvPr id="0" name=""/>
        <dsp:cNvSpPr/>
      </dsp:nvSpPr>
      <dsp:spPr>
        <a:xfrm>
          <a:off x="6119045" y="1325511"/>
          <a:ext cx="2375475" cy="1412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ea typeface="宋体" pitchFamily="2" charset="-122"/>
            </a:rPr>
            <a:t>学生向任课教师提交批准后的请假单</a:t>
          </a:r>
          <a:endParaRPr lang="zh-CN" altLang="en-US" sz="1800" kern="1200" dirty="0"/>
        </a:p>
      </dsp:txBody>
      <dsp:txXfrm>
        <a:off x="6119045" y="1325511"/>
        <a:ext cx="2375475" cy="141297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819F3E-602C-47CF-BD37-9F59F5B7915F}">
      <dsp:nvSpPr>
        <dsp:cNvPr id="0" name=""/>
        <dsp:cNvSpPr/>
      </dsp:nvSpPr>
      <dsp:spPr>
        <a:xfrm>
          <a:off x="2422" y="1314480"/>
          <a:ext cx="2370800" cy="1435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zh-CN" sz="1900" kern="1200" dirty="0" smtClean="0"/>
            <a:t>Come to office 112 and fill the application form</a:t>
          </a:r>
          <a:endParaRPr lang="zh-CN" altLang="en-US" sz="1900" kern="1200" dirty="0"/>
        </a:p>
      </dsp:txBody>
      <dsp:txXfrm>
        <a:off x="2422" y="1314480"/>
        <a:ext cx="2370800" cy="1435038"/>
      </dsp:txXfrm>
    </dsp:sp>
    <dsp:sp modelId="{7DED646E-CA27-4FC8-B054-26D5521D76CD}">
      <dsp:nvSpPr>
        <dsp:cNvPr id="0" name=""/>
        <dsp:cNvSpPr/>
      </dsp:nvSpPr>
      <dsp:spPr>
        <a:xfrm>
          <a:off x="2539594" y="1825700"/>
          <a:ext cx="352706" cy="412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539594" y="1825700"/>
        <a:ext cx="352706" cy="412599"/>
      </dsp:txXfrm>
    </dsp:sp>
    <dsp:sp modelId="{12F67DB5-AC8A-4D40-A0F0-CF256EF22B3D}">
      <dsp:nvSpPr>
        <dsp:cNvPr id="0" name=""/>
        <dsp:cNvSpPr/>
      </dsp:nvSpPr>
      <dsp:spPr>
        <a:xfrm>
          <a:off x="3038706" y="1349089"/>
          <a:ext cx="2414855" cy="1365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ea typeface="宋体" pitchFamily="2" charset="-122"/>
            </a:rPr>
            <a:t>The teacher will give you the </a:t>
          </a:r>
          <a:r>
            <a:rPr lang="en-US" sz="1800" b="0" i="0" kern="1200" dirty="0" smtClean="0"/>
            <a:t>approval</a:t>
          </a:r>
          <a:r>
            <a:rPr lang="en-US" sz="1800" b="1" i="0" kern="1200" dirty="0" smtClean="0"/>
            <a:t> </a:t>
          </a:r>
          <a:r>
            <a:rPr lang="en-US" altLang="zh-CN" sz="1800" kern="1200" dirty="0" smtClean="0">
              <a:ea typeface="宋体" pitchFamily="2" charset="-122"/>
            </a:rPr>
            <a:t> (no more than 3 days)</a:t>
          </a:r>
          <a:endParaRPr lang="zh-CN" altLang="en-US" sz="1800" kern="1200" dirty="0">
            <a:ea typeface="黑体" pitchFamily="2" charset="-122"/>
          </a:endParaRPr>
        </a:p>
      </dsp:txBody>
      <dsp:txXfrm>
        <a:off x="3038706" y="1349089"/>
        <a:ext cx="2414855" cy="1365821"/>
      </dsp:txXfrm>
    </dsp:sp>
    <dsp:sp modelId="{22C1B0C3-2381-4E35-8C1C-BFA5B30F0693}">
      <dsp:nvSpPr>
        <dsp:cNvPr id="0" name=""/>
        <dsp:cNvSpPr/>
      </dsp:nvSpPr>
      <dsp:spPr>
        <a:xfrm>
          <a:off x="5619933" y="1825700"/>
          <a:ext cx="352706" cy="412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619933" y="1825700"/>
        <a:ext cx="352706" cy="412599"/>
      </dsp:txXfrm>
    </dsp:sp>
    <dsp:sp modelId="{05C98BA4-9BB7-44E2-9BB7-160782C8E58F}">
      <dsp:nvSpPr>
        <dsp:cNvPr id="0" name=""/>
        <dsp:cNvSpPr/>
      </dsp:nvSpPr>
      <dsp:spPr>
        <a:xfrm>
          <a:off x="6119045" y="1325511"/>
          <a:ext cx="2375475" cy="1412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ea typeface="宋体" pitchFamily="2" charset="-122"/>
            </a:rPr>
            <a:t>Students give the </a:t>
          </a:r>
          <a:r>
            <a:rPr lang="en-US" sz="1800" b="0" i="0" kern="1200" dirty="0" smtClean="0"/>
            <a:t>approval</a:t>
          </a:r>
          <a:r>
            <a:rPr lang="en-US" sz="1800" b="1" i="0" kern="1200" dirty="0" smtClean="0"/>
            <a:t> </a:t>
          </a:r>
          <a:r>
            <a:rPr lang="en-US" altLang="zh-CN" sz="1800" kern="1200" dirty="0" smtClean="0">
              <a:ea typeface="宋体" pitchFamily="2" charset="-122"/>
            </a:rPr>
            <a:t>to your teachers</a:t>
          </a:r>
          <a:endParaRPr lang="zh-CN" altLang="en-US" sz="1800" kern="1200" dirty="0"/>
        </a:p>
      </dsp:txBody>
      <dsp:txXfrm>
        <a:off x="6119045" y="1325511"/>
        <a:ext cx="2375475" cy="141297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BAFF8-BE4D-47F7-8279-5F7937B2C788}">
      <dsp:nvSpPr>
        <dsp:cNvPr id="0" name=""/>
        <dsp:cNvSpPr/>
      </dsp:nvSpPr>
      <dsp:spPr>
        <a:xfrm>
          <a:off x="779486" y="0"/>
          <a:ext cx="3528391" cy="35283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71E9F-C9EA-4E27-98E8-01F608F98505}">
      <dsp:nvSpPr>
        <dsp:cNvPr id="0" name=""/>
        <dsp:cNvSpPr/>
      </dsp:nvSpPr>
      <dsp:spPr>
        <a:xfrm>
          <a:off x="2543682" y="354734"/>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平时成绩</a:t>
          </a:r>
          <a:r>
            <a:rPr lang="en-US" altLang="zh-CN" sz="2600" kern="1200" dirty="0" smtClean="0"/>
            <a:t>30%</a:t>
          </a:r>
          <a:endParaRPr lang="zh-CN" altLang="en-US" sz="2600" kern="1200" dirty="0"/>
        </a:p>
      </dsp:txBody>
      <dsp:txXfrm>
        <a:off x="2543682" y="354734"/>
        <a:ext cx="2293454" cy="835236"/>
      </dsp:txXfrm>
    </dsp:sp>
    <dsp:sp modelId="{BF0F46AD-C10D-4A12-BB10-5D2AB72F1389}">
      <dsp:nvSpPr>
        <dsp:cNvPr id="0" name=""/>
        <dsp:cNvSpPr/>
      </dsp:nvSpPr>
      <dsp:spPr>
        <a:xfrm>
          <a:off x="2520289" y="1296144"/>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期中成绩</a:t>
          </a:r>
          <a:r>
            <a:rPr lang="en-US" altLang="zh-CN" sz="2600" kern="1200" dirty="0" smtClean="0"/>
            <a:t>30%</a:t>
          </a:r>
          <a:endParaRPr lang="zh-CN" altLang="en-US" sz="2600" kern="1200" dirty="0"/>
        </a:p>
      </dsp:txBody>
      <dsp:txXfrm>
        <a:off x="2520289" y="1296144"/>
        <a:ext cx="2293454" cy="835236"/>
      </dsp:txXfrm>
    </dsp:sp>
    <dsp:sp modelId="{83EEC549-D3CA-4789-9153-C370B54E3655}">
      <dsp:nvSpPr>
        <dsp:cNvPr id="0" name=""/>
        <dsp:cNvSpPr/>
      </dsp:nvSpPr>
      <dsp:spPr>
        <a:xfrm>
          <a:off x="2543682" y="2234016"/>
          <a:ext cx="2293454" cy="83523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dirty="0" smtClean="0"/>
            <a:t>期末成绩</a:t>
          </a:r>
          <a:r>
            <a:rPr lang="en-US" altLang="zh-CN" sz="2600" kern="1200" dirty="0" smtClean="0"/>
            <a:t>40%</a:t>
          </a:r>
          <a:endParaRPr lang="zh-CN" altLang="en-US" sz="2600" kern="1200" dirty="0"/>
        </a:p>
      </dsp:txBody>
      <dsp:txXfrm>
        <a:off x="2543682" y="2234016"/>
        <a:ext cx="2293454" cy="8352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spcBef>
                <a:spcPts val="0"/>
              </a:spcBef>
              <a:spcAft>
                <a:spcPts val="0"/>
              </a:spcAft>
              <a:defRPr sz="1200">
                <a:latin typeface="+mn-lt"/>
                <a:ea typeface="+mn-ea"/>
              </a:defRPr>
            </a:lvl1pPr>
          </a:lstStyle>
          <a:p>
            <a:pPr>
              <a:defRPr/>
            </a:pPr>
            <a:fld id="{9B699825-493C-4841-8070-1829CAB8A16E}" type="datetimeFigureOut">
              <a:rPr lang="zh-CN" altLang="en-US"/>
              <a:pPr>
                <a:defRPr/>
              </a:pPr>
              <a:t>2016-3-15</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spcBef>
                <a:spcPts val="0"/>
              </a:spcBef>
              <a:spcAft>
                <a:spcPts val="0"/>
              </a:spcAft>
              <a:defRPr sz="1200">
                <a:latin typeface="+mn-lt"/>
                <a:ea typeface="+mn-ea"/>
              </a:defRPr>
            </a:lvl1pPr>
          </a:lstStyle>
          <a:p>
            <a:pPr>
              <a:defRPr/>
            </a:pPr>
            <a:fld id="{75F2743F-2DFF-472F-B4EA-7584DCF648A0}" type="slidenum">
              <a:rPr lang="zh-CN" altLang="en-US"/>
              <a:pPr>
                <a:defRPr/>
              </a:pPr>
              <a:t>‹#›</a:t>
            </a:fld>
            <a:endParaRPr lang="zh-CN" altLang="en-US"/>
          </a:p>
        </p:txBody>
      </p:sp>
    </p:spTree>
    <p:extLst>
      <p:ext uri="{BB962C8B-B14F-4D97-AF65-F5344CB8AC3E}">
        <p14:creationId xmlns:p14="http://schemas.microsoft.com/office/powerpoint/2010/main" xmlns="" val="197964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ea typeface="宋体" charset="-122"/>
              </a:defRPr>
            </a:lvl1pPr>
          </a:lstStyle>
          <a:p>
            <a:pPr>
              <a:defRPr/>
            </a:pPr>
            <a:fld id="{EAEF2A2F-BFB6-4DDA-98FC-704977B5F653}" type="datetimeFigureOut">
              <a:rPr lang="zh-CN" altLang="en-US"/>
              <a:pPr>
                <a:defRPr/>
              </a:pPr>
              <a:t>2016-3-15</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ea typeface="宋体" charset="-122"/>
              </a:defRPr>
            </a:lvl1pPr>
          </a:lstStyle>
          <a:p>
            <a:pPr>
              <a:defRPr/>
            </a:pPr>
            <a:fld id="{BB77B11F-61BA-4926-9E8A-93D4AD328A4A}" type="slidenum">
              <a:rPr lang="zh-CN" altLang="en-US"/>
              <a:pPr>
                <a:defRPr/>
              </a:pPr>
              <a:t>‹#›</a:t>
            </a:fld>
            <a:endParaRPr lang="zh-CN" altLang="en-US"/>
          </a:p>
        </p:txBody>
      </p:sp>
    </p:spTree>
    <p:extLst>
      <p:ext uri="{BB962C8B-B14F-4D97-AF65-F5344CB8AC3E}">
        <p14:creationId xmlns:p14="http://schemas.microsoft.com/office/powerpoint/2010/main" xmlns="" val="3588624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ln>
        </p:spPr>
      </p:sp>
      <p:sp>
        <p:nvSpPr>
          <p:cNvPr id="8089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80900" name="灯片编号占位符 3"/>
          <p:cNvSpPr>
            <a:spLocks noGrp="1"/>
          </p:cNvSpPr>
          <p:nvPr>
            <p:ph type="sldNum" sz="quarter" idx="5"/>
          </p:nvPr>
        </p:nvSpPr>
        <p:spPr bwMode="auto">
          <a:noFill/>
          <a:ln>
            <a:miter lim="800000"/>
          </a:ln>
        </p:spPr>
        <p:txBody>
          <a:bodyPr wrap="square" numCol="1" anchorCtr="0" compatLnSpc="1"/>
          <a:lstStyle/>
          <a:p>
            <a:fld id="{DEF8CEC4-78F8-48DD-9741-8D465BFD6638}" type="slidenum">
              <a:rPr lang="zh-CN" altLang="en-US" smtClean="0"/>
              <a:pPr/>
              <a:t>3</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TextBox 1"/>
          <p:cNvSpPr txBox="1"/>
          <p:nvPr userDrawn="1"/>
        </p:nvSpPr>
        <p:spPr>
          <a:xfrm>
            <a:off x="3571875" y="642938"/>
            <a:ext cx="3571875" cy="708025"/>
          </a:xfrm>
          <a:prstGeom prst="rect">
            <a:avLst/>
          </a:prstGeom>
          <a:noFill/>
        </p:spPr>
        <p:txBody>
          <a:bodyPr>
            <a:spAutoFit/>
          </a:bodyPr>
          <a:lstStyle/>
          <a:p>
            <a:pPr>
              <a:defRPr/>
            </a:pPr>
            <a:r>
              <a:rPr lang="zh-CN" altLang="en-US" sz="4000" dirty="0">
                <a:solidFill>
                  <a:schemeClr val="bg1"/>
                </a:solidFill>
                <a:latin typeface="Ebrima" pitchFamily="2" charset="0"/>
                <a:ea typeface="楷体" pitchFamily="49" charset="-122"/>
                <a:cs typeface="Ebrima" pitchFamily="2" charset="0"/>
              </a:rPr>
              <a:t>国际教育学院</a:t>
            </a:r>
          </a:p>
        </p:txBody>
      </p:sp>
    </p:spTree>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bg>
      <p:bgPr>
        <a:gradFill>
          <a:gsLst>
            <a:gs pos="7000">
              <a:srgbClr val="004DA1">
                <a:lumMod val="100000"/>
                <a:alpha val="99000"/>
              </a:srgbClr>
            </a:gs>
            <a:gs pos="50000">
              <a:schemeClr val="accent1">
                <a:tint val="44500"/>
                <a:satMod val="160000"/>
              </a:schemeClr>
            </a:gs>
          </a:gsLst>
          <a:lin ang="8100000" scaled="1"/>
        </a:gradFill>
        <a:effectLst/>
      </p:bgPr>
    </p:bg>
    <p:spTree>
      <p:nvGrpSpPr>
        <p:cNvPr id="1" name=""/>
        <p:cNvGrpSpPr/>
        <p:nvPr/>
      </p:nvGrpSpPr>
      <p:grpSpPr>
        <a:xfrm>
          <a:off x="0" y="0"/>
          <a:ext cx="0" cy="0"/>
          <a:chOff x="0" y="0"/>
          <a:chExt cx="0" cy="0"/>
        </a:xfrm>
      </p:grpSpPr>
      <p:sp>
        <p:nvSpPr>
          <p:cNvPr id="4" name="矩形 3"/>
          <p:cNvSpPr/>
          <p:nvPr userDrawn="1"/>
        </p:nvSpPr>
        <p:spPr>
          <a:xfrm>
            <a:off x="4857750" y="8358188"/>
            <a:ext cx="9144000" cy="6858000"/>
          </a:xfrm>
          <a:prstGeom prst="rect">
            <a:avLst/>
          </a:prstGeom>
          <a:blipFill dpi="0" rotWithShape="1">
            <a:blip r:embed="rId2" cstate="print">
              <a:alphaModFix amt="75000"/>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5881"/>
          </a:schemeClr>
        </a:solidFill>
        <a:effectLst/>
      </p:bgPr>
    </p:bg>
    <p:spTree>
      <p:nvGrpSpPr>
        <p:cNvPr id="1" name=""/>
        <p:cNvGrpSpPr/>
        <p:nvPr/>
      </p:nvGrpSpPr>
      <p:grpSpPr>
        <a:xfrm>
          <a:off x="0" y="0"/>
          <a:ext cx="0" cy="0"/>
          <a:chOff x="0" y="0"/>
          <a:chExt cx="0" cy="0"/>
        </a:xfrm>
      </p:grpSpPr>
      <p:sp>
        <p:nvSpPr>
          <p:cNvPr id="15" name="Rectangle 10"/>
          <p:cNvSpPr>
            <a:spLocks noChangeArrowheads="1"/>
          </p:cNvSpPr>
          <p:nvPr userDrawn="1"/>
        </p:nvSpPr>
        <p:spPr bwMode="auto">
          <a:xfrm>
            <a:off x="-10386" y="6489384"/>
            <a:ext cx="9144000" cy="396000"/>
          </a:xfrm>
          <a:prstGeom prst="rect">
            <a:avLst/>
          </a:prstGeom>
          <a:gradFill rotWithShape="1">
            <a:gsLst>
              <a:gs pos="0">
                <a:srgbClr val="004DA1">
                  <a:lumMod val="100000"/>
                </a:srgbClr>
              </a:gs>
              <a:gs pos="46000">
                <a:srgbClr val="E4F1FC"/>
              </a:gs>
            </a:gsLst>
            <a:lin ang="0" scaled="1"/>
          </a:gradFill>
          <a:ln w="9525">
            <a:noFill/>
            <a:miter lim="800000"/>
          </a:ln>
        </p:spPr>
        <p:txBody>
          <a:bodyPr wrap="none" anchor="ctr"/>
          <a:lstStyle/>
          <a:p>
            <a:pPr>
              <a:defRPr/>
            </a:pPr>
            <a:endParaRPr lang="zh-CN" altLang="en-US">
              <a:latin typeface="Arial" charset="0"/>
              <a:ea typeface="微软雅黑" pitchFamily="34" charset="-122"/>
            </a:endParaRPr>
          </a:p>
        </p:txBody>
      </p:sp>
      <p:sp>
        <p:nvSpPr>
          <p:cNvPr id="14" name="Rectangle 10"/>
          <p:cNvSpPr>
            <a:spLocks noChangeArrowheads="1"/>
          </p:cNvSpPr>
          <p:nvPr userDrawn="1"/>
        </p:nvSpPr>
        <p:spPr bwMode="auto">
          <a:xfrm rot="10800000">
            <a:off x="-18373" y="-14320"/>
            <a:ext cx="9180000" cy="1152000"/>
          </a:xfrm>
          <a:prstGeom prst="rect">
            <a:avLst/>
          </a:prstGeom>
          <a:gradFill rotWithShape="1">
            <a:gsLst>
              <a:gs pos="0">
                <a:srgbClr val="004DA1">
                  <a:lumMod val="100000"/>
                </a:srgbClr>
              </a:gs>
              <a:gs pos="46000">
                <a:srgbClr val="E4F1FC"/>
              </a:gs>
            </a:gsLst>
            <a:lin ang="0" scaled="1"/>
          </a:gradFill>
          <a:ln w="9525">
            <a:noFill/>
            <a:miter lim="800000"/>
          </a:ln>
        </p:spPr>
        <p:txBody>
          <a:bodyPr wrap="none" anchor="ctr"/>
          <a:lstStyle/>
          <a:p>
            <a:pPr>
              <a:defRPr/>
            </a:pPr>
            <a:endParaRPr lang="zh-CN" altLang="en-US">
              <a:latin typeface="Arial" charset="0"/>
              <a:ea typeface="微软雅黑" pitchFamily="34" charset="-122"/>
            </a:endParaRPr>
          </a:p>
        </p:txBody>
      </p:sp>
      <p:sp>
        <p:nvSpPr>
          <p:cNvPr id="7" name="Rectangle 9"/>
          <p:cNvSpPr>
            <a:spLocks noChangeArrowheads="1"/>
          </p:cNvSpPr>
          <p:nvPr userDrawn="1"/>
        </p:nvSpPr>
        <p:spPr bwMode="auto">
          <a:xfrm>
            <a:off x="-13063" y="1125542"/>
            <a:ext cx="9144000" cy="71437"/>
          </a:xfrm>
          <a:prstGeom prst="rect">
            <a:avLst/>
          </a:prstGeom>
          <a:gradFill rotWithShape="1">
            <a:gsLst>
              <a:gs pos="0">
                <a:srgbClr val="1464AC"/>
              </a:gs>
              <a:gs pos="100000">
                <a:schemeClr val="bg1"/>
              </a:gs>
            </a:gsLst>
            <a:lin ang="0" scaled="1"/>
          </a:gradFill>
          <a:ln w="9525">
            <a:noFill/>
            <a:miter lim="800000"/>
          </a:ln>
        </p:spPr>
        <p:txBody>
          <a:bodyPr wrap="none" lIns="91395" tIns="45697" rIns="91395" bIns="45697" anchor="ctr"/>
          <a:lstStyle/>
          <a:p>
            <a:endParaRPr lang="zh-CN" altLang="en-US" sz="1800" b="1" dirty="0">
              <a:solidFill>
                <a:schemeClr val="tx1"/>
              </a:solidFill>
              <a:latin typeface="黑体" pitchFamily="49" charset="-122"/>
              <a:ea typeface="黑体" pitchFamily="49" charset="-122"/>
            </a:endParaRPr>
          </a:p>
        </p:txBody>
      </p:sp>
      <p:pic>
        <p:nvPicPr>
          <p:cNvPr id="8" name="图片 7" descr="未标题-3.png"/>
          <p:cNvPicPr>
            <a:picLocks noChangeAspect="1"/>
          </p:cNvPicPr>
          <p:nvPr userDrawn="1"/>
        </p:nvPicPr>
        <p:blipFill>
          <a:blip r:embed="rId6" cstate="print"/>
          <a:stretch>
            <a:fillRect/>
          </a:stretch>
        </p:blipFill>
        <p:spPr>
          <a:xfrm>
            <a:off x="71406" y="100108"/>
            <a:ext cx="900000" cy="900000"/>
          </a:xfrm>
          <a:prstGeom prst="rect">
            <a:avLst/>
          </a:prstGeom>
        </p:spPr>
      </p:pic>
      <p:pic>
        <p:nvPicPr>
          <p:cNvPr id="9" name="图片 8" descr="未标题-4.png"/>
          <p:cNvPicPr>
            <a:picLocks noChangeAspect="1"/>
          </p:cNvPicPr>
          <p:nvPr userDrawn="1"/>
        </p:nvPicPr>
        <p:blipFill>
          <a:blip r:embed="rId7" cstate="screen"/>
          <a:stretch>
            <a:fillRect/>
          </a:stretch>
        </p:blipFill>
        <p:spPr>
          <a:xfrm>
            <a:off x="6500826" y="-99392"/>
            <a:ext cx="2714644" cy="1285884"/>
          </a:xfrm>
          <a:prstGeom prst="ellipse">
            <a:avLst/>
          </a:prstGeom>
          <a:ln>
            <a:noFill/>
          </a:ln>
          <a:effectLst>
            <a:softEdge rad="112500"/>
          </a:effectLst>
        </p:spPr>
      </p:pic>
      <p:sp>
        <p:nvSpPr>
          <p:cNvPr id="10" name="Rectangle 6"/>
          <p:cNvSpPr>
            <a:spLocks noGrp="1" noChangeArrowheads="1"/>
          </p:cNvSpPr>
          <p:nvPr userDrawn="1"/>
        </p:nvSpPr>
        <p:spPr bwMode="auto">
          <a:xfrm>
            <a:off x="8821375" y="6624637"/>
            <a:ext cx="288000" cy="180000"/>
          </a:xfrm>
          <a:custGeom>
            <a:avLst/>
            <a:gdLst>
              <a:gd name="T0" fmla="*/ 186973 w 215900"/>
              <a:gd name="T1" fmla="*/ 18292 h 136525"/>
              <a:gd name="T2" fmla="*/ 215900 w 215900"/>
              <a:gd name="T3" fmla="*/ 49971 h 136525"/>
              <a:gd name="T4" fmla="*/ 215900 w 215900"/>
              <a:gd name="T5" fmla="*/ 86554 h 136525"/>
              <a:gd name="T6" fmla="*/ 186973 w 215900"/>
              <a:gd name="T7" fmla="*/ 118233 h 136525"/>
              <a:gd name="T8" fmla="*/ 136877 w 215900"/>
              <a:gd name="T9" fmla="*/ 136525 h 136525"/>
              <a:gd name="T10" fmla="*/ 79023 w 215900"/>
              <a:gd name="T11" fmla="*/ 136525 h 136525"/>
              <a:gd name="T12" fmla="*/ 28927 w 215900"/>
              <a:gd name="T13" fmla="*/ 118233 h 136525"/>
              <a:gd name="T14" fmla="*/ 0 w 215900"/>
              <a:gd name="T15" fmla="*/ 86554 h 136525"/>
              <a:gd name="T16" fmla="*/ 0 w 215900"/>
              <a:gd name="T17" fmla="*/ 49971 h 136525"/>
              <a:gd name="T18" fmla="*/ 28927 w 215900"/>
              <a:gd name="T19" fmla="*/ 18292 h 136525"/>
              <a:gd name="T20" fmla="*/ 79023 w 215900"/>
              <a:gd name="T21" fmla="*/ 0 h 136525"/>
              <a:gd name="T22" fmla="*/ 136877 w 215900"/>
              <a:gd name="T23" fmla="*/ 0 h 136525"/>
              <a:gd name="T24" fmla="*/ 0 60000 65536"/>
              <a:gd name="T25" fmla="*/ 0 60000 65536"/>
              <a:gd name="T26" fmla="*/ 0 60000 65536"/>
              <a:gd name="T27" fmla="*/ 0 60000 65536"/>
              <a:gd name="T28" fmla="*/ 5898240 60000 65536"/>
              <a:gd name="T29" fmla="*/ 5898240 60000 65536"/>
              <a:gd name="T30" fmla="*/ 11796480 60000 65536"/>
              <a:gd name="T31" fmla="*/ 11796480 60000 65536"/>
              <a:gd name="T32" fmla="*/ 11796480 60000 65536"/>
              <a:gd name="T33" fmla="*/ 11796480 60000 65536"/>
              <a:gd name="T34" fmla="*/ 17694720 60000 65536"/>
              <a:gd name="T35" fmla="*/ 17694720 60000 65536"/>
              <a:gd name="T36" fmla="*/ 28927 w 215900"/>
              <a:gd name="T37" fmla="*/ 18292 h 136525"/>
              <a:gd name="T38" fmla="*/ 186973 w 215900"/>
              <a:gd name="T39" fmla="*/ 118233 h 1365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900" h="136525">
                <a:moveTo>
                  <a:pt x="0" y="49971"/>
                </a:moveTo>
                <a:lnTo>
                  <a:pt x="28927" y="18292"/>
                </a:lnTo>
                <a:lnTo>
                  <a:pt x="79023" y="0"/>
                </a:lnTo>
                <a:lnTo>
                  <a:pt x="136877" y="0"/>
                </a:lnTo>
                <a:lnTo>
                  <a:pt x="186973" y="18292"/>
                </a:lnTo>
                <a:lnTo>
                  <a:pt x="215900" y="49971"/>
                </a:lnTo>
                <a:lnTo>
                  <a:pt x="215900" y="86554"/>
                </a:lnTo>
                <a:lnTo>
                  <a:pt x="186973" y="118233"/>
                </a:lnTo>
                <a:lnTo>
                  <a:pt x="136877" y="136525"/>
                </a:lnTo>
                <a:lnTo>
                  <a:pt x="79023" y="136525"/>
                </a:lnTo>
                <a:lnTo>
                  <a:pt x="28927" y="118233"/>
                </a:lnTo>
                <a:lnTo>
                  <a:pt x="0" y="86554"/>
                </a:lnTo>
                <a:close/>
              </a:path>
            </a:pathLst>
          </a:custGeom>
          <a:solidFill>
            <a:srgbClr val="FF6600"/>
          </a:solidFill>
          <a:ln w="9525" cmpd="sng">
            <a:solidFill>
              <a:srgbClr val="002060"/>
            </a:solidFill>
            <a:miter lim="800000"/>
          </a:ln>
        </p:spPr>
        <p:txBody>
          <a:bodyPr lIns="0" tIns="14400" rIns="0" bIns="0" anchor="ctr"/>
          <a:lstStyle/>
          <a:p>
            <a:pPr marL="0" marR="0" lvl="0" indent="0" algn="ctr" defTabSz="914400" eaLnBrk="1" latinLnBrk="0" hangingPunct="1">
              <a:spcBef>
                <a:spcPts val="0"/>
              </a:spcBef>
              <a:spcAft>
                <a:spcPts val="0"/>
              </a:spcAft>
              <a:buClrTx/>
              <a:buSzTx/>
              <a:buFontTx/>
              <a:buNone/>
              <a:defRPr/>
            </a:pPr>
            <a:fld id="{719DCDE8-F4C2-44E1-9971-2E914CBE0EF1}" type="slidenum">
              <a:rPr kumimoji="0" lang="en-US" sz="1100" b="1" i="0" u="none" strike="noStrike" kern="0" cap="none" spc="0" normalizeH="0" baseline="0" noProof="0" smtClean="0">
                <a:ln>
                  <a:noFill/>
                </a:ln>
                <a:solidFill>
                  <a:srgbClr val="FFFFFF"/>
                </a:solidFill>
                <a:effectLst/>
                <a:uLnTx/>
                <a:uFillTx/>
                <a:ea typeface="微软雅黑" pitchFamily="34" charset="-122"/>
              </a:rPr>
              <a:pPr marL="0" marR="0" lvl="0" indent="0" algn="ctr" defTabSz="914400" eaLnBrk="1" latinLnBrk="0" hangingPunct="1">
                <a:spcBef>
                  <a:spcPts val="0"/>
                </a:spcBef>
                <a:spcAft>
                  <a:spcPts val="0"/>
                </a:spcAft>
                <a:buClrTx/>
                <a:buSzTx/>
                <a:buFontTx/>
                <a:buNone/>
                <a:defRPr/>
              </a:pPr>
              <a:t>‹#›</a:t>
            </a:fld>
            <a:endParaRPr kumimoji="0" lang="en-US" sz="1100" b="1" i="0" u="none" strike="noStrike" kern="0" cap="none" spc="0" normalizeH="0" baseline="0" noProof="0" dirty="0" smtClean="0">
              <a:ln>
                <a:noFill/>
              </a:ln>
              <a:solidFill>
                <a:srgbClr val="FFFFFF"/>
              </a:solidFill>
              <a:effectLst/>
              <a:uLnTx/>
              <a:uFillTx/>
              <a:ea typeface="微软雅黑" pitchFamily="34" charset="-122"/>
            </a:endParaRPr>
          </a:p>
        </p:txBody>
      </p:sp>
      <p:pic>
        <p:nvPicPr>
          <p:cNvPr id="11" name="Picture 12" descr="tjbadge1"/>
          <p:cNvPicPr>
            <a:picLocks noChangeAspect="1" noChangeArrowheads="1"/>
          </p:cNvPicPr>
          <p:nvPr userDrawn="1"/>
        </p:nvPicPr>
        <p:blipFill>
          <a:blip r:embed="rId8" cstate="print">
            <a:lum bright="6000"/>
          </a:blip>
          <a:srcRect l="53964"/>
          <a:stretch>
            <a:fillRect/>
          </a:stretch>
        </p:blipFill>
        <p:spPr bwMode="auto">
          <a:xfrm>
            <a:off x="4438650" y="1799364"/>
            <a:ext cx="4705350"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1"/>
          <p:cNvSpPr txBox="1">
            <a:spLocks noChangeArrowheads="1"/>
          </p:cNvSpPr>
          <p:nvPr userDrawn="1"/>
        </p:nvSpPr>
        <p:spPr bwMode="auto">
          <a:xfrm>
            <a:off x="5383521" y="6538407"/>
            <a:ext cx="3456384" cy="338554"/>
          </a:xfrm>
          <a:prstGeom prst="rect">
            <a:avLst/>
          </a:prstGeom>
          <a:noFill/>
          <a:ln w="9525">
            <a:noFill/>
            <a:miter lim="800000"/>
          </a:ln>
        </p:spPr>
        <p:txBody>
          <a:bodyPr wrap="square">
            <a:spAutoFit/>
          </a:bodyPr>
          <a:lstStyle/>
          <a:p>
            <a:pPr>
              <a:spcBef>
                <a:spcPct val="50000"/>
              </a:spcBef>
              <a:defRPr/>
            </a:pPr>
            <a:r>
              <a:rPr lang="en-US" altLang="zh-CN" sz="1600" b="1" i="1" dirty="0" smtClean="0">
                <a:solidFill>
                  <a:srgbClr val="004DA1"/>
                </a:solidFill>
                <a:latin typeface="Arial" charset="0"/>
                <a:ea typeface="微软雅黑" pitchFamily="34" charset="-122"/>
              </a:rPr>
              <a:t>School of International Education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wedg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ea typeface="黑体" pitchFamily="49" charset="-122"/>
        </a:defRPr>
      </a:lvl2pPr>
      <a:lvl3pPr algn="ctr" rtl="0" eaLnBrk="0" fontAlgn="base" hangingPunct="0">
        <a:spcBef>
          <a:spcPct val="0"/>
        </a:spcBef>
        <a:spcAft>
          <a:spcPct val="0"/>
        </a:spcAft>
        <a:defRPr sz="4400">
          <a:solidFill>
            <a:schemeClr val="tx1"/>
          </a:solidFill>
          <a:latin typeface="Arial" pitchFamily="34" charset="0"/>
          <a:ea typeface="黑体" pitchFamily="49" charset="-122"/>
        </a:defRPr>
      </a:lvl3pPr>
      <a:lvl4pPr algn="ctr" rtl="0" eaLnBrk="0" fontAlgn="base" hangingPunct="0">
        <a:spcBef>
          <a:spcPct val="0"/>
        </a:spcBef>
        <a:spcAft>
          <a:spcPct val="0"/>
        </a:spcAft>
        <a:defRPr sz="4400">
          <a:solidFill>
            <a:schemeClr val="tx1"/>
          </a:solidFill>
          <a:latin typeface="Arial" pitchFamily="34" charset="0"/>
          <a:ea typeface="黑体" pitchFamily="49" charset="-122"/>
        </a:defRPr>
      </a:lvl4pPr>
      <a:lvl5pPr algn="ctr" rtl="0" eaLnBrk="0" fontAlgn="base" hangingPunct="0">
        <a:spcBef>
          <a:spcPct val="0"/>
        </a:spcBef>
        <a:spcAft>
          <a:spcPct val="0"/>
        </a:spcAft>
        <a:defRPr sz="4400">
          <a:solidFill>
            <a:schemeClr val="tx1"/>
          </a:solidFill>
          <a:latin typeface="Arial" pitchFamily="34" charset="0"/>
          <a:ea typeface="黑体" pitchFamily="49"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10"/>
          <p:cNvSpPr>
            <a:spLocks noChangeArrowheads="1"/>
          </p:cNvSpPr>
          <p:nvPr userDrawn="1"/>
        </p:nvSpPr>
        <p:spPr bwMode="auto">
          <a:xfrm rot="10800000">
            <a:off x="0" y="-14320"/>
            <a:ext cx="9180000" cy="6872320"/>
          </a:xfrm>
          <a:prstGeom prst="rect">
            <a:avLst/>
          </a:prstGeom>
          <a:gradFill flip="none" rotWithShape="1">
            <a:gsLst>
              <a:gs pos="10000">
                <a:srgbClr val="004DA1">
                  <a:lumMod val="100000"/>
                </a:srgbClr>
              </a:gs>
              <a:gs pos="55000">
                <a:srgbClr val="E4F1FC"/>
              </a:gs>
            </a:gsLst>
            <a:lin ang="18900000" scaled="1"/>
            <a:tileRect/>
          </a:gradFill>
          <a:ln w="9525">
            <a:noFill/>
            <a:miter lim="800000"/>
          </a:ln>
        </p:spPr>
        <p:txBody>
          <a:bodyPr wrap="none" anchor="ctr"/>
          <a:lstStyle/>
          <a:p>
            <a:pPr>
              <a:defRPr/>
            </a:pPr>
            <a:endParaRPr lang="zh-CN" altLang="en-US">
              <a:latin typeface="Arial" charset="0"/>
              <a:ea typeface="微软雅黑" pitchFamily="34" charset="-122"/>
            </a:endParaRPr>
          </a:p>
        </p:txBody>
      </p:sp>
      <p:pic>
        <p:nvPicPr>
          <p:cNvPr id="8" name="图片 7" descr="未标题-3.png"/>
          <p:cNvPicPr>
            <a:picLocks noChangeAspect="1"/>
          </p:cNvPicPr>
          <p:nvPr userDrawn="1"/>
        </p:nvPicPr>
        <p:blipFill>
          <a:blip r:embed="rId3" cstate="print"/>
          <a:stretch>
            <a:fillRect/>
          </a:stretch>
        </p:blipFill>
        <p:spPr>
          <a:xfrm>
            <a:off x="285720" y="214290"/>
            <a:ext cx="1498413" cy="149841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ransition spd="slow">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aaa_MG_0402_副本_副本.png"/>
          <p:cNvPicPr>
            <a:picLocks noChangeAspect="1"/>
          </p:cNvPicPr>
          <p:nvPr/>
        </p:nvPicPr>
        <p:blipFill>
          <a:blip r:embed="rId2" cstate="print"/>
          <a:stretch>
            <a:fillRect/>
          </a:stretch>
        </p:blipFill>
        <p:spPr>
          <a:xfrm>
            <a:off x="-71438" y="3191266"/>
            <a:ext cx="9429784" cy="4809766"/>
          </a:xfrm>
          <a:prstGeom prst="rect">
            <a:avLst/>
          </a:prstGeom>
        </p:spPr>
      </p:pic>
      <p:sp>
        <p:nvSpPr>
          <p:cNvPr id="4" name="标题 1"/>
          <p:cNvSpPr txBox="1"/>
          <p:nvPr/>
        </p:nvSpPr>
        <p:spPr bwMode="auto">
          <a:xfrm>
            <a:off x="-32" y="1571612"/>
            <a:ext cx="9322818" cy="1785950"/>
          </a:xfrm>
          <a:prstGeom prst="rect">
            <a:avLst/>
          </a:prstGeom>
          <a:ln>
            <a:miter lim="800000"/>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ts val="0"/>
              </a:spcBef>
              <a:spcAft>
                <a:spcPts val="0"/>
              </a:spcAft>
              <a:defRPr/>
            </a:pPr>
            <a:r>
              <a:rPr lang="zh-CN" altLang="en-US" sz="66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开学典礼</a:t>
            </a:r>
            <a:r>
              <a:rPr lang="en-US" altLang="zh-CN" sz="66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&amp;</a:t>
            </a:r>
            <a:r>
              <a:rPr lang="zh-CN" altLang="en-US" sz="66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入学教育</a:t>
            </a:r>
          </a:p>
          <a:p>
            <a:pPr algn="ctr" eaLnBrk="0" hangingPunct="0">
              <a:spcBef>
                <a:spcPts val="0"/>
              </a:spcBef>
              <a:spcAft>
                <a:spcPts val="0"/>
              </a:spcAft>
              <a:defRPr/>
            </a:pPr>
            <a:r>
              <a:rPr lang="en-US" altLang="zh-CN" sz="3200" b="1" kern="800" dirty="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Opening Ceremony </a:t>
            </a:r>
            <a:r>
              <a:rPr lang="zh-CN" altLang="en-US" sz="32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a:t>
            </a:r>
            <a:r>
              <a:rPr lang="en-US" altLang="zh-CN" sz="32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Entrance education</a:t>
            </a:r>
            <a:r>
              <a:rPr lang="zh-CN" altLang="en-US" sz="3200" b="1" kern="800" dirty="0" smtClean="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rPr>
              <a:t> </a:t>
            </a:r>
            <a:endParaRPr lang="zh-CN" altLang="en-US" sz="3200" b="1" kern="800" dirty="0">
              <a:ln w="11430"/>
              <a:solidFill>
                <a:srgbClr val="FF0000"/>
              </a:solidFill>
              <a:effectLst>
                <a:outerShdw blurRad="50800" dist="39000" dir="5460000" algn="tl">
                  <a:srgbClr val="000000">
                    <a:alpha val="38000"/>
                  </a:srgbClr>
                </a:outerShdw>
              </a:effectLst>
              <a:latin typeface="华文新魏" pitchFamily="2" charset="-122"/>
              <a:ea typeface="华文新魏" pitchFamily="2" charset="-122"/>
              <a:cs typeface="+mj-cs"/>
            </a:endParaRPr>
          </a:p>
        </p:txBody>
      </p:sp>
      <p:sp>
        <p:nvSpPr>
          <p:cNvPr id="5" name="TextBox 2"/>
          <p:cNvSpPr txBox="1">
            <a:spLocks noChangeArrowheads="1"/>
          </p:cNvSpPr>
          <p:nvPr/>
        </p:nvSpPr>
        <p:spPr bwMode="auto">
          <a:xfrm>
            <a:off x="2339752" y="3716972"/>
            <a:ext cx="4752528" cy="954107"/>
          </a:xfrm>
          <a:prstGeom prst="rect">
            <a:avLst/>
          </a:prstGeom>
          <a:noFill/>
          <a:ln w="9525">
            <a:noFill/>
            <a:miter lim="800000"/>
          </a:ln>
        </p:spPr>
        <p:txBody>
          <a:bodyPr wrap="square">
            <a:spAutoFit/>
          </a:bodyPr>
          <a:lstStyle/>
          <a:p>
            <a:pPr algn="ctr"/>
            <a:r>
              <a:rPr lang="en-US" altLang="zh-CN" sz="3600" b="1" dirty="0" smtClean="0">
                <a:solidFill>
                  <a:srgbClr val="000099"/>
                </a:solidFill>
                <a:latin typeface="微软雅黑" pitchFamily="34" charset="-122"/>
                <a:ea typeface="微软雅黑" pitchFamily="34" charset="-122"/>
              </a:rPr>
              <a:t>2016</a:t>
            </a:r>
            <a:r>
              <a:rPr lang="zh-CN" altLang="en-US" sz="3600" b="1" dirty="0" smtClean="0">
                <a:solidFill>
                  <a:srgbClr val="000099"/>
                </a:solidFill>
                <a:latin typeface="微软雅黑" pitchFamily="34" charset="-122"/>
                <a:ea typeface="微软雅黑" pitchFamily="34" charset="-122"/>
              </a:rPr>
              <a:t>年</a:t>
            </a:r>
            <a:r>
              <a:rPr lang="en-US" altLang="zh-CN" sz="3600" b="1" dirty="0" smtClean="0">
                <a:solidFill>
                  <a:srgbClr val="000099"/>
                </a:solidFill>
                <a:latin typeface="微软雅黑" pitchFamily="34" charset="-122"/>
                <a:ea typeface="微软雅黑" pitchFamily="34" charset="-122"/>
              </a:rPr>
              <a:t>3</a:t>
            </a:r>
            <a:r>
              <a:rPr lang="zh-CN" altLang="en-US" sz="3600" b="1" dirty="0" smtClean="0">
                <a:solidFill>
                  <a:srgbClr val="000099"/>
                </a:solidFill>
                <a:latin typeface="微软雅黑" pitchFamily="34" charset="-122"/>
                <a:ea typeface="微软雅黑" pitchFamily="34" charset="-122"/>
              </a:rPr>
              <a:t>月</a:t>
            </a:r>
            <a:r>
              <a:rPr lang="en-US" altLang="zh-CN" sz="3600" b="1" dirty="0" smtClean="0">
                <a:solidFill>
                  <a:srgbClr val="000099"/>
                </a:solidFill>
                <a:latin typeface="微软雅黑" pitchFamily="34" charset="-122"/>
                <a:ea typeface="微软雅黑" pitchFamily="34" charset="-122"/>
              </a:rPr>
              <a:t>15</a:t>
            </a:r>
            <a:r>
              <a:rPr lang="zh-CN" altLang="en-US" sz="3600" b="1" dirty="0" smtClean="0">
                <a:solidFill>
                  <a:srgbClr val="000099"/>
                </a:solidFill>
                <a:latin typeface="微软雅黑" pitchFamily="34" charset="-122"/>
                <a:ea typeface="微软雅黑" pitchFamily="34" charset="-122"/>
              </a:rPr>
              <a:t>日</a:t>
            </a:r>
            <a:endParaRPr lang="zh-CN" altLang="en-US" sz="3600" b="1" dirty="0" smtClean="0">
              <a:solidFill>
                <a:srgbClr val="000099"/>
              </a:solidFill>
              <a:latin typeface="微软雅黑" pitchFamily="34" charset="-122"/>
              <a:ea typeface="微软雅黑" pitchFamily="34" charset="-122"/>
            </a:endParaRPr>
          </a:p>
          <a:p>
            <a:pPr algn="ctr"/>
            <a:r>
              <a:rPr lang="en-US" altLang="zh-CN" sz="2000" b="1" smtClean="0">
                <a:solidFill>
                  <a:srgbClr val="000099"/>
                </a:solidFill>
                <a:latin typeface="Times New Roman" pitchFamily="18" charset="0"/>
                <a:ea typeface="微软雅黑" pitchFamily="34" charset="-122"/>
                <a:cs typeface="Times New Roman" pitchFamily="18" charset="0"/>
                <a:sym typeface="+mn-ea"/>
              </a:rPr>
              <a:t>March </a:t>
            </a:r>
            <a:r>
              <a:rPr lang="en-US" altLang="zh-CN" sz="2000" b="1" smtClean="0">
                <a:solidFill>
                  <a:srgbClr val="000092"/>
                </a:solidFill>
                <a:latin typeface="Times New Roman" pitchFamily="18" charset="0"/>
                <a:ea typeface="微软雅黑" pitchFamily="34" charset="-122"/>
                <a:cs typeface="Times New Roman" pitchFamily="18" charset="0"/>
              </a:rPr>
              <a:t>15</a:t>
            </a:r>
            <a:r>
              <a:rPr lang="en-US" altLang="zh-CN" sz="2000" baseline="30000" smtClean="0">
                <a:solidFill>
                  <a:srgbClr val="000092"/>
                </a:solidFill>
                <a:latin typeface="Times New Roman" pitchFamily="18" charset="0"/>
                <a:cs typeface="Times New Roman" pitchFamily="18" charset="0"/>
              </a:rPr>
              <a:t>th</a:t>
            </a:r>
            <a:r>
              <a:rPr lang="en-US" altLang="zh-CN" sz="2000" b="1" smtClean="0">
                <a:solidFill>
                  <a:srgbClr val="000099"/>
                </a:solidFill>
                <a:latin typeface="Times New Roman" pitchFamily="18" charset="0"/>
                <a:ea typeface="微软雅黑" pitchFamily="34" charset="-122"/>
                <a:cs typeface="Times New Roman" pitchFamily="18" charset="0"/>
              </a:rPr>
              <a:t>,2016</a:t>
            </a:r>
            <a:endParaRPr lang="en-US" altLang="zh-CN" sz="2000" b="1" dirty="0">
              <a:solidFill>
                <a:srgbClr val="000099"/>
              </a:solidFill>
              <a:latin typeface="Times New Roman" pitchFamily="18" charset="0"/>
              <a:ea typeface="微软雅黑" pitchFamily="34" charset="-122"/>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00100" y="214290"/>
            <a:ext cx="5643602" cy="707886"/>
          </a:xfrm>
          <a:prstGeom prst="rect">
            <a:avLst/>
          </a:prstGeom>
        </p:spPr>
        <p:txBody>
          <a:bodyPr wrap="square">
            <a:spAutoFit/>
          </a:bodyPr>
          <a:lstStyle/>
          <a:p>
            <a:pPr algn="ctr"/>
            <a:r>
              <a:rPr lang="zh-CN" altLang="en-US" sz="4000" b="1" dirty="0" smtClean="0">
                <a:solidFill>
                  <a:srgbClr val="FF0000"/>
                </a:solidFill>
              </a:rPr>
              <a:t>考 勤  </a:t>
            </a:r>
            <a:r>
              <a:rPr lang="en-US" altLang="zh-CN" sz="4000" b="1" dirty="0" smtClean="0">
                <a:solidFill>
                  <a:srgbClr val="FF0000"/>
                </a:solidFill>
              </a:rPr>
              <a:t>Attendance</a:t>
            </a:r>
            <a:endParaRPr lang="zh-CN" altLang="en-US" sz="4000" b="1" dirty="0">
              <a:solidFill>
                <a:srgbClr val="FF0000"/>
              </a:solidFill>
              <a:effectLst>
                <a:outerShdw blurRad="38100" dist="38100" dir="2700000" algn="tl">
                  <a:srgbClr val="000000">
                    <a:alpha val="43137"/>
                  </a:srgbClr>
                </a:outerShdw>
              </a:effectLst>
              <a:latin typeface="华文楷体" pitchFamily="2" charset="-122"/>
              <a:ea typeface="华文楷体" pitchFamily="2" charset="-122"/>
            </a:endParaRPr>
          </a:p>
        </p:txBody>
      </p:sp>
      <p:sp>
        <p:nvSpPr>
          <p:cNvPr id="16" name="TextBox 15"/>
          <p:cNvSpPr txBox="1"/>
          <p:nvPr/>
        </p:nvSpPr>
        <p:spPr>
          <a:xfrm>
            <a:off x="0" y="1052736"/>
            <a:ext cx="9144000" cy="5262979"/>
          </a:xfrm>
          <a:prstGeom prst="rect">
            <a:avLst/>
          </a:prstGeom>
          <a:noFill/>
        </p:spPr>
        <p:style>
          <a:lnRef idx="1">
            <a:schemeClr val="accent2"/>
          </a:lnRef>
          <a:fillRef idx="3">
            <a:schemeClr val="accent2"/>
          </a:fillRef>
          <a:effectRef idx="2">
            <a:schemeClr val="accent2"/>
          </a:effectRef>
          <a:fontRef idx="minor">
            <a:schemeClr val="lt1"/>
          </a:fontRef>
        </p:style>
        <p:txBody>
          <a:bodyPr wrap="square" rtlCol="0">
            <a:spAutoFit/>
          </a:bodyPr>
          <a:lstStyle/>
          <a:p>
            <a:pPr>
              <a:defRPr/>
            </a:pPr>
            <a:r>
              <a:rPr lang="zh-CN" altLang="zh-CN" sz="2400" dirty="0" smtClean="0">
                <a:solidFill>
                  <a:srgbClr val="FF0000"/>
                </a:solidFill>
              </a:rPr>
              <a:t>连续旷课两周（含）以上，或者累计旷课达到本学期计划课时总数</a:t>
            </a:r>
            <a:r>
              <a:rPr lang="en-US" altLang="zh-CN" sz="2400" dirty="0" smtClean="0">
                <a:solidFill>
                  <a:srgbClr val="FF0000"/>
                </a:solidFill>
              </a:rPr>
              <a:t>1/3</a:t>
            </a:r>
            <a:r>
              <a:rPr lang="zh-CN" altLang="zh-CN" sz="2400" dirty="0" smtClean="0">
                <a:solidFill>
                  <a:srgbClr val="FF0000"/>
                </a:solidFill>
              </a:rPr>
              <a:t>（含）以上的学生，学院将对其按照自动退学处理</a:t>
            </a:r>
            <a:r>
              <a:rPr lang="zh-CN" altLang="zh-CN" sz="2400" dirty="0" smtClean="0">
                <a:solidFill>
                  <a:srgbClr val="00B0F0"/>
                </a:solidFill>
              </a:rPr>
              <a:t>，</a:t>
            </a:r>
            <a:r>
              <a:rPr lang="zh-CN" altLang="zh-CN" sz="2400" dirty="0" smtClean="0">
                <a:solidFill>
                  <a:srgbClr val="000092"/>
                </a:solidFill>
              </a:rPr>
              <a:t>所交学费不予退还，不予开具转学证明，同时向天津市出入境管理局提请注销其来华签证（居留许可）。对一学期内各门课程</a:t>
            </a:r>
            <a:r>
              <a:rPr lang="zh-CN" altLang="zh-CN" sz="2400" u="sng" dirty="0" smtClean="0">
                <a:solidFill>
                  <a:srgbClr val="000092"/>
                </a:solidFill>
              </a:rPr>
              <a:t>全勤</a:t>
            </a:r>
            <a:r>
              <a:rPr lang="zh-CN" altLang="zh-CN" sz="2400" dirty="0" smtClean="0">
                <a:solidFill>
                  <a:srgbClr val="000092"/>
                </a:solidFill>
              </a:rPr>
              <a:t>的学生，学院将给予表彰和奖励。</a:t>
            </a:r>
          </a:p>
          <a:p>
            <a:pPr>
              <a:defRPr/>
            </a:pPr>
            <a:r>
              <a:rPr lang="en-US" altLang="zh-CN" sz="2400" dirty="0" smtClean="0">
                <a:solidFill>
                  <a:srgbClr val="FF9900"/>
                </a:solidFill>
                <a:latin typeface="Times New Roman" pitchFamily="18" charset="0"/>
                <a:cs typeface="Times New Roman" pitchFamily="18" charset="0"/>
              </a:rPr>
              <a:t>If the students’ continuous absence reaches for more than two weeks (including two weeks), or cumulative absence in one semester is over 1/3 (including 1/3), the school will handle the case as automatic withdrawal from the course, Tuition fee will not be refunded, transfer certificate will not be issued. At the same time, the school will submit a cancellation request of visa (residence permit) to the Exit &amp; Entry Administration Bureau under the Public Security Bureau of Tianjin. For </a:t>
            </a:r>
            <a:r>
              <a:rPr lang="en-US" altLang="zh-CN" sz="2400" dirty="0" smtClean="0">
                <a:solidFill>
                  <a:srgbClr val="FF0000"/>
                </a:solidFill>
                <a:latin typeface="Times New Roman" pitchFamily="18" charset="0"/>
                <a:cs typeface="Times New Roman" pitchFamily="18" charset="0"/>
              </a:rPr>
              <a:t>students who are full-attendance  for each course in one semester, </a:t>
            </a:r>
            <a:r>
              <a:rPr lang="en-US" altLang="zh-CN" sz="2400" dirty="0" smtClean="0">
                <a:solidFill>
                  <a:srgbClr val="FF9900"/>
                </a:solidFill>
                <a:latin typeface="Times New Roman" pitchFamily="18" charset="0"/>
                <a:cs typeface="Times New Roman" pitchFamily="18" charset="0"/>
              </a:rPr>
              <a:t>school will grants the rewards.</a:t>
            </a:r>
            <a:endParaRPr lang="zh-CN" altLang="zh-CN" sz="2400" dirty="0" smtClean="0">
              <a:solidFill>
                <a:srgbClr val="FF99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p>
        </p:txBody>
      </p:sp>
      <p:sp>
        <p:nvSpPr>
          <p:cNvPr id="13" name="矩形 12"/>
          <p:cNvSpPr/>
          <p:nvPr/>
        </p:nvSpPr>
        <p:spPr>
          <a:xfrm>
            <a:off x="971600" y="332656"/>
            <a:ext cx="4680520" cy="707886"/>
          </a:xfrm>
          <a:prstGeom prst="rect">
            <a:avLst/>
          </a:prstGeom>
        </p:spPr>
        <p:txBody>
          <a:bodyPr wrap="square">
            <a:spAutoFit/>
          </a:bodyPr>
          <a:lstStyle/>
          <a:p>
            <a:pPr algn="ctr">
              <a:spcBef>
                <a:spcPct val="50000"/>
              </a:spcBef>
            </a:pPr>
            <a:r>
              <a:rPr lang="zh-CN" altLang="en-US" sz="4000" b="1" dirty="0" smtClean="0">
                <a:solidFill>
                  <a:srgbClr val="FF0000"/>
                </a:solidFill>
              </a:rPr>
              <a:t>请 假 </a:t>
            </a:r>
            <a:r>
              <a:rPr lang="en-US" altLang="zh-CN" sz="4000" b="1" dirty="0" smtClean="0">
                <a:solidFill>
                  <a:srgbClr val="FF0000"/>
                </a:solidFill>
              </a:rPr>
              <a:t>Ask for lea</a:t>
            </a:r>
            <a:r>
              <a:rPr lang="en-US" altLang="zh-CN" sz="4000" b="1" dirty="0">
                <a:solidFill>
                  <a:srgbClr val="FF0000"/>
                </a:solidFill>
              </a:rPr>
              <a:t>ve</a:t>
            </a:r>
            <a:endParaRPr lang="zh-CN" altLang="en-US" sz="4000" b="1" dirty="0">
              <a:solidFill>
                <a:srgbClr val="FF0000"/>
              </a:solidFill>
            </a:endParaRPr>
          </a:p>
        </p:txBody>
      </p:sp>
      <p:graphicFrame>
        <p:nvGraphicFramePr>
          <p:cNvPr id="16" name="图示 15"/>
          <p:cNvGraphicFramePr/>
          <p:nvPr/>
        </p:nvGraphicFramePr>
        <p:xfrm>
          <a:off x="323528" y="1196752"/>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椭圆 7"/>
          <p:cNvSpPr/>
          <p:nvPr/>
        </p:nvSpPr>
        <p:spPr bwMode="gray">
          <a:xfrm>
            <a:off x="940044" y="4077072"/>
            <a:ext cx="8352928" cy="1224136"/>
          </a:xfrm>
          <a:prstGeom prst="ellipse">
            <a:avLst/>
          </a:prstGeom>
          <a:solidFill>
            <a:schemeClr val="accent3"/>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9" name="TextBox 8"/>
          <p:cNvSpPr txBox="1"/>
          <p:nvPr/>
        </p:nvSpPr>
        <p:spPr>
          <a:xfrm>
            <a:off x="1763688" y="4365104"/>
            <a:ext cx="5328592" cy="584775"/>
          </a:xfrm>
          <a:prstGeom prst="rect">
            <a:avLst/>
          </a:prstGeom>
          <a:noFill/>
        </p:spPr>
        <p:txBody>
          <a:bodyPr wrap="square" rtlCol="0">
            <a:spAutoFit/>
          </a:bodyPr>
          <a:lstStyle/>
          <a:p>
            <a:r>
              <a:rPr lang="zh-CN" altLang="en-US" sz="3200" b="1" dirty="0" smtClean="0">
                <a:solidFill>
                  <a:srgbClr val="FF0000"/>
                </a:solidFill>
              </a:rPr>
              <a:t>不履行请假手续按旷课对待</a:t>
            </a:r>
            <a:endParaRPr lang="zh-CN" altLang="en-US" sz="3200" b="1" dirty="0">
              <a:solidFill>
                <a:srgbClr val="FF0000"/>
              </a:solidFill>
            </a:endParaRPr>
          </a:p>
        </p:txBody>
      </p:sp>
      <p:sp>
        <p:nvSpPr>
          <p:cNvPr id="10" name="TextBox 9"/>
          <p:cNvSpPr txBox="1"/>
          <p:nvPr/>
        </p:nvSpPr>
        <p:spPr>
          <a:xfrm>
            <a:off x="539552" y="1484784"/>
            <a:ext cx="2016224" cy="584775"/>
          </a:xfrm>
          <a:prstGeom prst="rect">
            <a:avLst/>
          </a:prstGeom>
          <a:noFill/>
        </p:spPr>
        <p:txBody>
          <a:bodyPr wrap="square" rtlCol="0">
            <a:spAutoFit/>
          </a:bodyPr>
          <a:lstStyle/>
          <a:p>
            <a:r>
              <a:rPr lang="zh-CN" altLang="en-US" sz="3200" b="1" dirty="0" smtClean="0">
                <a:solidFill>
                  <a:schemeClr val="accent4">
                    <a:lumMod val="75000"/>
                  </a:schemeClr>
                </a:solidFill>
              </a:rPr>
              <a:t>请假流程：</a:t>
            </a:r>
            <a:endParaRPr lang="zh-CN" altLang="en-US" sz="3200" b="1" dirty="0">
              <a:solidFill>
                <a:schemeClr val="accent4">
                  <a:lumMod val="75000"/>
                </a:schemeClr>
              </a:solidFill>
            </a:endParaRPr>
          </a:p>
        </p:txBody>
      </p:sp>
      <p:sp>
        <p:nvSpPr>
          <p:cNvPr id="11" name="椭圆 10"/>
          <p:cNvSpPr/>
          <p:nvPr/>
        </p:nvSpPr>
        <p:spPr bwMode="gray">
          <a:xfrm>
            <a:off x="683568" y="5301208"/>
            <a:ext cx="8460432" cy="1224136"/>
          </a:xfrm>
          <a:prstGeom prst="ellipse">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2" name="TextBox 11"/>
          <p:cNvSpPr txBox="1"/>
          <p:nvPr/>
        </p:nvSpPr>
        <p:spPr>
          <a:xfrm>
            <a:off x="2627784" y="5589240"/>
            <a:ext cx="3816424" cy="584775"/>
          </a:xfrm>
          <a:prstGeom prst="rect">
            <a:avLst/>
          </a:prstGeom>
          <a:noFill/>
        </p:spPr>
        <p:txBody>
          <a:bodyPr wrap="square" rtlCol="0">
            <a:spAutoFit/>
          </a:bodyPr>
          <a:lstStyle/>
          <a:p>
            <a:r>
              <a:rPr lang="zh-CN" altLang="en-US" sz="3200" b="1" dirty="0" smtClean="0">
                <a:solidFill>
                  <a:srgbClr val="7030A0"/>
                </a:solidFill>
              </a:rPr>
              <a:t>请假不得超过两周</a:t>
            </a:r>
            <a:endParaRPr lang="zh-CN" altLang="en-US" sz="3200" b="1" dirty="0">
              <a:solidFill>
                <a:srgbClr val="7030A0"/>
              </a:soli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zh-CN" altLang="en-US"/>
          </a:p>
        </p:txBody>
      </p:sp>
      <p:sp>
        <p:nvSpPr>
          <p:cNvPr id="13" name="矩形 12"/>
          <p:cNvSpPr/>
          <p:nvPr/>
        </p:nvSpPr>
        <p:spPr>
          <a:xfrm>
            <a:off x="971600" y="332656"/>
            <a:ext cx="4680520" cy="707886"/>
          </a:xfrm>
          <a:prstGeom prst="rect">
            <a:avLst/>
          </a:prstGeom>
        </p:spPr>
        <p:txBody>
          <a:bodyPr wrap="square">
            <a:spAutoFit/>
          </a:bodyPr>
          <a:lstStyle/>
          <a:p>
            <a:pPr algn="ctr">
              <a:spcBef>
                <a:spcPct val="50000"/>
              </a:spcBef>
            </a:pPr>
            <a:r>
              <a:rPr lang="zh-CN" altLang="en-US" sz="4000" b="1" dirty="0" smtClean="0">
                <a:solidFill>
                  <a:srgbClr val="FF0000"/>
                </a:solidFill>
              </a:rPr>
              <a:t>请 假 </a:t>
            </a:r>
            <a:r>
              <a:rPr lang="en-US" altLang="zh-CN" sz="4000" b="1" dirty="0" smtClean="0">
                <a:solidFill>
                  <a:srgbClr val="FF0000"/>
                </a:solidFill>
              </a:rPr>
              <a:t>Ask for lea</a:t>
            </a:r>
            <a:r>
              <a:rPr lang="en-US" altLang="zh-CN" sz="4000" b="1" dirty="0">
                <a:solidFill>
                  <a:srgbClr val="FF0000"/>
                </a:solidFill>
              </a:rPr>
              <a:t>ve</a:t>
            </a:r>
            <a:endParaRPr lang="zh-CN" altLang="en-US" sz="4000" b="1" dirty="0">
              <a:solidFill>
                <a:srgbClr val="FF0000"/>
              </a:solidFill>
            </a:endParaRPr>
          </a:p>
        </p:txBody>
      </p:sp>
      <p:graphicFrame>
        <p:nvGraphicFramePr>
          <p:cNvPr id="16" name="图示 15"/>
          <p:cNvGraphicFramePr/>
          <p:nvPr>
            <p:extLst>
              <p:ext uri="{D42A27DB-BD31-4B8C-83A1-F6EECF244321}">
                <p14:modId xmlns:p14="http://schemas.microsoft.com/office/powerpoint/2010/main" xmlns="" val="91521266"/>
              </p:ext>
            </p:extLst>
          </p:nvPr>
        </p:nvGraphicFramePr>
        <p:xfrm>
          <a:off x="323528" y="1196752"/>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椭圆 7"/>
          <p:cNvSpPr/>
          <p:nvPr/>
        </p:nvSpPr>
        <p:spPr bwMode="gray">
          <a:xfrm>
            <a:off x="940044" y="4077072"/>
            <a:ext cx="8352928" cy="1224136"/>
          </a:xfrm>
          <a:prstGeom prst="ellipse">
            <a:avLst/>
          </a:prstGeom>
          <a:solidFill>
            <a:schemeClr val="accent3"/>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9" name="TextBox 8"/>
          <p:cNvSpPr txBox="1"/>
          <p:nvPr/>
        </p:nvSpPr>
        <p:spPr>
          <a:xfrm>
            <a:off x="1763688" y="4365104"/>
            <a:ext cx="5328592" cy="707886"/>
          </a:xfrm>
          <a:prstGeom prst="rect">
            <a:avLst/>
          </a:prstGeom>
          <a:noFill/>
        </p:spPr>
        <p:txBody>
          <a:bodyPr wrap="square" rtlCol="0">
            <a:spAutoFit/>
          </a:bodyPr>
          <a:lstStyle/>
          <a:p>
            <a:r>
              <a:rPr lang="en-US" altLang="zh-CN" sz="2000" b="1" dirty="0" smtClean="0">
                <a:solidFill>
                  <a:srgbClr val="FF0000"/>
                </a:solidFill>
              </a:rPr>
              <a:t>The student, who is absent without asking for leave, will be regarded </a:t>
            </a:r>
            <a:r>
              <a:rPr lang="en-US" altLang="zh-CN" sz="2000" b="1" dirty="0">
                <a:solidFill>
                  <a:srgbClr val="FF0000"/>
                </a:solidFill>
              </a:rPr>
              <a:t>as absenteeism</a:t>
            </a:r>
            <a:r>
              <a:rPr lang="en-US" altLang="zh-CN" sz="2000" b="1" dirty="0" smtClean="0">
                <a:solidFill>
                  <a:srgbClr val="FF0000"/>
                </a:solidFill>
              </a:rPr>
              <a:t>. </a:t>
            </a:r>
            <a:endParaRPr lang="zh-CN" altLang="en-US" sz="2000" b="1" dirty="0">
              <a:solidFill>
                <a:srgbClr val="FF0000"/>
              </a:solidFill>
            </a:endParaRPr>
          </a:p>
        </p:txBody>
      </p:sp>
      <p:sp>
        <p:nvSpPr>
          <p:cNvPr id="10" name="TextBox 9"/>
          <p:cNvSpPr txBox="1"/>
          <p:nvPr/>
        </p:nvSpPr>
        <p:spPr>
          <a:xfrm>
            <a:off x="539552" y="1484784"/>
            <a:ext cx="2016224" cy="584775"/>
          </a:xfrm>
          <a:prstGeom prst="rect">
            <a:avLst/>
          </a:prstGeom>
          <a:noFill/>
        </p:spPr>
        <p:txBody>
          <a:bodyPr wrap="square" rtlCol="0">
            <a:spAutoFit/>
          </a:bodyPr>
          <a:lstStyle/>
          <a:p>
            <a:r>
              <a:rPr lang="en-US" altLang="zh-CN" sz="3200" b="1" dirty="0" smtClean="0">
                <a:solidFill>
                  <a:schemeClr val="accent4">
                    <a:lumMod val="75000"/>
                  </a:schemeClr>
                </a:solidFill>
              </a:rPr>
              <a:t>Steps</a:t>
            </a:r>
            <a:r>
              <a:rPr lang="zh-CN" altLang="en-US" sz="3200" b="1" dirty="0" smtClean="0">
                <a:solidFill>
                  <a:schemeClr val="accent4">
                    <a:lumMod val="75000"/>
                  </a:schemeClr>
                </a:solidFill>
              </a:rPr>
              <a:t>：</a:t>
            </a:r>
            <a:endParaRPr lang="zh-CN" altLang="en-US" sz="3200" b="1" dirty="0">
              <a:solidFill>
                <a:schemeClr val="accent4">
                  <a:lumMod val="75000"/>
                </a:schemeClr>
              </a:solidFill>
            </a:endParaRPr>
          </a:p>
        </p:txBody>
      </p:sp>
      <p:sp>
        <p:nvSpPr>
          <p:cNvPr id="11" name="椭圆 10"/>
          <p:cNvSpPr/>
          <p:nvPr/>
        </p:nvSpPr>
        <p:spPr bwMode="gray">
          <a:xfrm>
            <a:off x="683568" y="5301208"/>
            <a:ext cx="8460432" cy="1224136"/>
          </a:xfrm>
          <a:prstGeom prst="ellipse">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2" name="TextBox 11"/>
          <p:cNvSpPr txBox="1"/>
          <p:nvPr/>
        </p:nvSpPr>
        <p:spPr>
          <a:xfrm>
            <a:off x="2123728" y="5589240"/>
            <a:ext cx="5328592" cy="461665"/>
          </a:xfrm>
          <a:prstGeom prst="rect">
            <a:avLst/>
          </a:prstGeom>
          <a:noFill/>
        </p:spPr>
        <p:txBody>
          <a:bodyPr wrap="square" rtlCol="0">
            <a:spAutoFit/>
          </a:bodyPr>
          <a:lstStyle/>
          <a:p>
            <a:r>
              <a:rPr lang="en-US" altLang="zh-CN" sz="2400" b="1" dirty="0" smtClean="0">
                <a:solidFill>
                  <a:srgbClr val="7030A0"/>
                </a:solidFill>
              </a:rPr>
              <a:t>The leave can not more than 2 weeks.</a:t>
            </a:r>
            <a:endParaRPr lang="zh-CN" altLang="en-US" sz="2400" b="1" dirty="0">
              <a:solidFill>
                <a:srgbClr val="7030A0"/>
              </a:solidFill>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gray">
          <a:xfrm>
            <a:off x="1500188" y="5643563"/>
            <a:ext cx="2928937" cy="357187"/>
          </a:xfrm>
          <a:prstGeom prst="rect">
            <a:avLst/>
          </a:prstGeom>
          <a:solidFill>
            <a:schemeClr val="accent5">
              <a:lumMod val="60000"/>
              <a:lumOff val="40000"/>
              <a:alpha val="38000"/>
            </a:schemeClr>
          </a:solidFill>
          <a:ln w="19050">
            <a:noFill/>
            <a:round/>
          </a:ln>
          <a:effectLst>
            <a:outerShdw blurRad="76200" dir="13500000" sy="23000" kx="1200000" algn="br" rotWithShape="0">
              <a:prstClr val="black">
                <a:alpha val="20000"/>
              </a:prstClr>
            </a:outerShdw>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7" name="矩形 6"/>
          <p:cNvSpPr/>
          <p:nvPr/>
        </p:nvSpPr>
        <p:spPr bwMode="gray">
          <a:xfrm>
            <a:off x="5572125" y="5643563"/>
            <a:ext cx="2928938" cy="357187"/>
          </a:xfrm>
          <a:prstGeom prst="rect">
            <a:avLst/>
          </a:prstGeom>
          <a:solidFill>
            <a:schemeClr val="accent5">
              <a:lumMod val="60000"/>
              <a:lumOff val="40000"/>
              <a:alpha val="38000"/>
            </a:schemeClr>
          </a:solidFill>
          <a:ln w="19050">
            <a:noFill/>
            <a:round/>
          </a:ln>
          <a:effectLst>
            <a:outerShdw blurRad="76200" dir="13500000" sy="23000" kx="1200000" algn="br" rotWithShape="0">
              <a:prstClr val="black">
                <a:alpha val="20000"/>
              </a:prstClr>
            </a:outerShdw>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8" name="矩形 7"/>
          <p:cNvSpPr/>
          <p:nvPr/>
        </p:nvSpPr>
        <p:spPr bwMode="gray">
          <a:xfrm>
            <a:off x="1214438" y="5429250"/>
            <a:ext cx="3357562" cy="642938"/>
          </a:xfrm>
          <a:prstGeom prst="rect">
            <a:avLst/>
          </a:prstGeom>
          <a:solidFill>
            <a:schemeClr val="bg1"/>
          </a:solidFill>
          <a:ln w="19050">
            <a:noFill/>
            <a:round/>
          </a:ln>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9" name="矩形 8"/>
          <p:cNvSpPr/>
          <p:nvPr/>
        </p:nvSpPr>
        <p:spPr bwMode="gray">
          <a:xfrm>
            <a:off x="5429250" y="5500688"/>
            <a:ext cx="3357563" cy="500062"/>
          </a:xfrm>
          <a:prstGeom prst="rect">
            <a:avLst/>
          </a:prstGeom>
          <a:solidFill>
            <a:schemeClr val="bg1"/>
          </a:solidFill>
          <a:ln w="19050">
            <a:noFill/>
            <a:round/>
          </a:ln>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76809" name="TextBox 3"/>
          <p:cNvSpPr txBox="1">
            <a:spLocks noChangeArrowheads="1"/>
          </p:cNvSpPr>
          <p:nvPr/>
        </p:nvSpPr>
        <p:spPr bwMode="auto">
          <a:xfrm>
            <a:off x="5500688" y="5429250"/>
            <a:ext cx="2857500" cy="461963"/>
          </a:xfrm>
          <a:prstGeom prst="rect">
            <a:avLst/>
          </a:prstGeom>
          <a:noFill/>
          <a:ln w="9525">
            <a:noFill/>
            <a:miter lim="800000"/>
          </a:ln>
        </p:spPr>
        <p:txBody>
          <a:bodyPr>
            <a:spAutoFit/>
          </a:bodyPr>
          <a:lstStyle/>
          <a:p>
            <a:endParaRPr lang="zh-CN" altLang="en-US" sz="2400" b="1" dirty="0">
              <a:latin typeface="华文楷体" pitchFamily="2" charset="-122"/>
              <a:ea typeface="华文楷体" pitchFamily="2" charset="-122"/>
            </a:endParaRPr>
          </a:p>
        </p:txBody>
      </p:sp>
      <p:sp>
        <p:nvSpPr>
          <p:cNvPr id="76810" name="TextBox 3"/>
          <p:cNvSpPr>
            <a:spLocks noChangeArrowheads="1"/>
          </p:cNvSpPr>
          <p:nvPr/>
        </p:nvSpPr>
        <p:spPr bwMode="auto">
          <a:xfrm>
            <a:off x="1285875" y="5429250"/>
            <a:ext cx="2571750" cy="511175"/>
          </a:xfrm>
          <a:prstGeom prst="roundRect">
            <a:avLst>
              <a:gd name="adj" fmla="val 16667"/>
            </a:avLst>
          </a:prstGeom>
          <a:noFill/>
          <a:ln w="9525">
            <a:noFill/>
            <a:miter lim="800000"/>
          </a:ln>
        </p:spPr>
        <p:txBody>
          <a:bodyPr>
            <a:spAutoFit/>
          </a:bodyPr>
          <a:lstStyle/>
          <a:p>
            <a:endParaRPr lang="zh-CN" altLang="en-US" sz="2400" b="1" dirty="0">
              <a:latin typeface="华文楷体" pitchFamily="2" charset="-122"/>
              <a:ea typeface="华文楷体" pitchFamily="2" charset="-122"/>
            </a:endParaRPr>
          </a:p>
        </p:txBody>
      </p:sp>
      <p:sp>
        <p:nvSpPr>
          <p:cNvPr id="11" name="矩形 10"/>
          <p:cNvSpPr/>
          <p:nvPr/>
        </p:nvSpPr>
        <p:spPr>
          <a:xfrm>
            <a:off x="971600" y="332656"/>
            <a:ext cx="5516116" cy="584775"/>
          </a:xfrm>
          <a:prstGeom prst="rect">
            <a:avLst/>
          </a:prstGeom>
        </p:spPr>
        <p:txBody>
          <a:bodyPr wrap="square">
            <a:spAutoFit/>
          </a:bodyPr>
          <a:lstStyle/>
          <a:p>
            <a:pPr indent="381000" algn="ctr" eaLnBrk="0" hangingPunct="0"/>
            <a:r>
              <a:rPr lang="zh-CN" altLang="en-US" sz="3200" dirty="0" smtClean="0">
                <a:solidFill>
                  <a:srgbClr val="FF0000"/>
                </a:solidFill>
              </a:rPr>
              <a:t>结业</a:t>
            </a:r>
            <a:r>
              <a:rPr lang="en-US" altLang="zh-CN" sz="3200" dirty="0" smtClean="0">
                <a:solidFill>
                  <a:srgbClr val="FF0000"/>
                </a:solidFill>
              </a:rPr>
              <a:t>(Completion)</a:t>
            </a:r>
            <a:endParaRPr lang="zh-CN" altLang="zh-CN" sz="3200" dirty="0">
              <a:solidFill>
                <a:srgbClr val="FF0000"/>
              </a:solidFill>
            </a:endParaRPr>
          </a:p>
        </p:txBody>
      </p:sp>
      <p:sp>
        <p:nvSpPr>
          <p:cNvPr id="12" name="TextBox 3"/>
          <p:cNvSpPr txBox="1">
            <a:spLocks noChangeArrowheads="1"/>
          </p:cNvSpPr>
          <p:nvPr/>
        </p:nvSpPr>
        <p:spPr bwMode="auto">
          <a:xfrm>
            <a:off x="0" y="1196975"/>
            <a:ext cx="8964488" cy="1477328"/>
          </a:xfrm>
          <a:prstGeom prst="rect">
            <a:avLst/>
          </a:prstGeom>
          <a:noFill/>
          <a:ln w="9525">
            <a:noFill/>
            <a:miter lim="800000"/>
          </a:ln>
        </p:spPr>
        <p:txBody>
          <a:bodyPr wrap="square">
            <a:spAutoFit/>
          </a:bodyPr>
          <a:lstStyle/>
          <a:p>
            <a:r>
              <a:rPr lang="zh-CN" altLang="zh-CN" sz="1800" dirty="0">
                <a:solidFill>
                  <a:srgbClr val="000092"/>
                </a:solidFill>
                <a:latin typeface="+mn-ea"/>
                <a:ea typeface="+mn-ea"/>
              </a:rPr>
              <a:t>期末总评成绩合格的学生，由学院颁发结业证书</a:t>
            </a:r>
            <a:r>
              <a:rPr lang="zh-CN" altLang="zh-CN" sz="1800" dirty="0" smtClean="0">
                <a:solidFill>
                  <a:srgbClr val="000092"/>
                </a:solidFill>
                <a:latin typeface="+mn-ea"/>
                <a:ea typeface="+mn-ea"/>
              </a:rPr>
              <a:t>。</a:t>
            </a:r>
            <a:endParaRPr lang="zh-CN" altLang="zh-CN" sz="1800" dirty="0">
              <a:solidFill>
                <a:srgbClr val="000092"/>
              </a:solidFill>
              <a:latin typeface="+mn-ea"/>
              <a:ea typeface="+mn-ea"/>
            </a:endParaRPr>
          </a:p>
          <a:p>
            <a:r>
              <a:rPr lang="zh-CN" altLang="zh-CN" sz="1800" dirty="0">
                <a:solidFill>
                  <a:srgbClr val="000092"/>
                </a:solidFill>
                <a:latin typeface="+mn-ea"/>
                <a:ea typeface="+mn-ea"/>
              </a:rPr>
              <a:t>总评成绩不合格者或一学期内缺课（包括病假、事假、旷课）超过</a:t>
            </a:r>
            <a:r>
              <a:rPr lang="en-US" altLang="zh-CN" sz="1800" dirty="0">
                <a:solidFill>
                  <a:srgbClr val="000092"/>
                </a:solidFill>
                <a:latin typeface="+mn-ea"/>
                <a:ea typeface="+mn-ea"/>
              </a:rPr>
              <a:t>40%</a:t>
            </a:r>
            <a:r>
              <a:rPr lang="zh-CN" altLang="zh-CN" sz="1800" dirty="0">
                <a:solidFill>
                  <a:srgbClr val="000092"/>
                </a:solidFill>
                <a:latin typeface="+mn-ea"/>
                <a:ea typeface="+mn-ea"/>
              </a:rPr>
              <a:t>或缺交作业超过</a:t>
            </a:r>
            <a:r>
              <a:rPr lang="en-US" altLang="zh-CN" sz="1800" dirty="0">
                <a:solidFill>
                  <a:srgbClr val="000092"/>
                </a:solidFill>
                <a:latin typeface="+mn-ea"/>
                <a:ea typeface="+mn-ea"/>
              </a:rPr>
              <a:t>1/3</a:t>
            </a:r>
            <a:r>
              <a:rPr lang="zh-CN" altLang="zh-CN" sz="1800" dirty="0">
                <a:solidFill>
                  <a:srgbClr val="000092"/>
                </a:solidFill>
                <a:latin typeface="+mn-ea"/>
                <a:ea typeface="+mn-ea"/>
              </a:rPr>
              <a:t>（含）者不颁发结业证，不予开具延长居留许可证明。</a:t>
            </a:r>
          </a:p>
          <a:p>
            <a:endParaRPr lang="en-US" altLang="zh-CN" dirty="0">
              <a:solidFill>
                <a:schemeClr val="tx1"/>
              </a:solidFill>
              <a:latin typeface="+mn-ea"/>
              <a:ea typeface="+mn-ea"/>
            </a:endParaRPr>
          </a:p>
          <a:p>
            <a:endParaRPr lang="zh-CN" altLang="en-US" dirty="0"/>
          </a:p>
        </p:txBody>
      </p:sp>
      <p:graphicFrame>
        <p:nvGraphicFramePr>
          <p:cNvPr id="10" name="图示 9"/>
          <p:cNvGraphicFramePr/>
          <p:nvPr/>
        </p:nvGraphicFramePr>
        <p:xfrm>
          <a:off x="-612576" y="2780928"/>
          <a:ext cx="561662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椭圆形标注 12"/>
          <p:cNvSpPr/>
          <p:nvPr/>
        </p:nvSpPr>
        <p:spPr bwMode="gray">
          <a:xfrm>
            <a:off x="3347864" y="2060848"/>
            <a:ext cx="2952328" cy="936104"/>
          </a:xfrm>
          <a:prstGeom prst="wedgeEllipseCallout">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4" name="TextBox 13"/>
          <p:cNvSpPr txBox="1"/>
          <p:nvPr/>
        </p:nvSpPr>
        <p:spPr>
          <a:xfrm>
            <a:off x="3707904" y="2060848"/>
            <a:ext cx="2664296" cy="923330"/>
          </a:xfrm>
          <a:prstGeom prst="rect">
            <a:avLst/>
          </a:prstGeom>
          <a:noFill/>
        </p:spPr>
        <p:txBody>
          <a:bodyPr wrap="square" rtlCol="0">
            <a:spAutoFit/>
          </a:bodyPr>
          <a:lstStyle/>
          <a:p>
            <a:r>
              <a:rPr lang="zh-CN" altLang="en-US" dirty="0" smtClean="0"/>
              <a:t>出勤</a:t>
            </a:r>
            <a:r>
              <a:rPr lang="en-US" altLang="zh-CN" dirty="0" smtClean="0"/>
              <a:t>10%</a:t>
            </a:r>
          </a:p>
          <a:p>
            <a:r>
              <a:rPr lang="zh-CN" altLang="en-US" dirty="0" smtClean="0"/>
              <a:t>作业、测验、语言实践、教学实习</a:t>
            </a:r>
            <a:r>
              <a:rPr lang="en-US" altLang="zh-CN" dirty="0" smtClean="0"/>
              <a:t>20%</a:t>
            </a:r>
            <a:endParaRPr lang="zh-CN" altLang="en-US" dirty="0"/>
          </a:p>
        </p:txBody>
      </p:sp>
      <p:sp>
        <p:nvSpPr>
          <p:cNvPr id="15" name="TextBox 14"/>
          <p:cNvSpPr txBox="1"/>
          <p:nvPr/>
        </p:nvSpPr>
        <p:spPr>
          <a:xfrm>
            <a:off x="1187624" y="4149080"/>
            <a:ext cx="504056" cy="2062103"/>
          </a:xfrm>
          <a:prstGeom prst="rect">
            <a:avLst/>
          </a:prstGeom>
          <a:noFill/>
        </p:spPr>
        <p:txBody>
          <a:bodyPr wrap="square" rtlCol="0">
            <a:spAutoFit/>
          </a:bodyPr>
          <a:lstStyle/>
          <a:p>
            <a:r>
              <a:rPr lang="zh-CN" altLang="en-US" sz="3200" dirty="0" smtClean="0">
                <a:solidFill>
                  <a:srgbClr val="92D050"/>
                </a:solidFill>
              </a:rPr>
              <a:t>总评成绩</a:t>
            </a:r>
            <a:endParaRPr lang="zh-CN" altLang="en-US" sz="3200" dirty="0">
              <a:solidFill>
                <a:srgbClr val="92D050"/>
              </a:solidFill>
            </a:endParaRPr>
          </a:p>
        </p:txBody>
      </p:sp>
      <p:sp>
        <p:nvSpPr>
          <p:cNvPr id="16" name="右箭头 15"/>
          <p:cNvSpPr/>
          <p:nvPr/>
        </p:nvSpPr>
        <p:spPr bwMode="gray">
          <a:xfrm>
            <a:off x="4644008" y="4221088"/>
            <a:ext cx="1296144" cy="720080"/>
          </a:xfrm>
          <a:prstGeom prst="rightArrow">
            <a:avLst/>
          </a:prstGeom>
          <a:solidFill>
            <a:srgbClr val="7030A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pic>
        <p:nvPicPr>
          <p:cNvPr id="18" name="图片 17" descr="IMG_0358.JPG"/>
          <p:cNvPicPr>
            <a:picLocks noChangeAspect="1"/>
          </p:cNvPicPr>
          <p:nvPr/>
        </p:nvPicPr>
        <p:blipFill>
          <a:blip r:embed="rId6" cstate="print"/>
          <a:stretch>
            <a:fillRect/>
          </a:stretch>
        </p:blipFill>
        <p:spPr>
          <a:xfrm>
            <a:off x="6228184" y="3645024"/>
            <a:ext cx="2592288" cy="1944216"/>
          </a:xfrm>
          <a:prstGeom prst="rect">
            <a:avLst/>
          </a:prstGeom>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gray">
          <a:xfrm>
            <a:off x="1500188" y="5643563"/>
            <a:ext cx="2928937" cy="357187"/>
          </a:xfrm>
          <a:prstGeom prst="rect">
            <a:avLst/>
          </a:prstGeom>
          <a:solidFill>
            <a:schemeClr val="accent5">
              <a:lumMod val="60000"/>
              <a:lumOff val="40000"/>
              <a:alpha val="38000"/>
            </a:schemeClr>
          </a:solidFill>
          <a:ln w="19050">
            <a:noFill/>
            <a:round/>
          </a:ln>
          <a:effectLst>
            <a:outerShdw blurRad="76200" dir="13500000" sy="23000" kx="1200000" algn="br" rotWithShape="0">
              <a:prstClr val="black">
                <a:alpha val="20000"/>
              </a:prstClr>
            </a:outerShdw>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7" name="矩形 6"/>
          <p:cNvSpPr/>
          <p:nvPr/>
        </p:nvSpPr>
        <p:spPr bwMode="gray">
          <a:xfrm>
            <a:off x="5572125" y="5643563"/>
            <a:ext cx="2928938" cy="357187"/>
          </a:xfrm>
          <a:prstGeom prst="rect">
            <a:avLst/>
          </a:prstGeom>
          <a:solidFill>
            <a:schemeClr val="accent5">
              <a:lumMod val="60000"/>
              <a:lumOff val="40000"/>
              <a:alpha val="38000"/>
            </a:schemeClr>
          </a:solidFill>
          <a:ln w="19050">
            <a:noFill/>
            <a:round/>
          </a:ln>
          <a:effectLst>
            <a:outerShdw blurRad="76200" dir="13500000" sy="23000" kx="1200000" algn="br" rotWithShape="0">
              <a:prstClr val="black">
                <a:alpha val="20000"/>
              </a:prstClr>
            </a:outerShdw>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8" name="矩形 7"/>
          <p:cNvSpPr/>
          <p:nvPr/>
        </p:nvSpPr>
        <p:spPr bwMode="gray">
          <a:xfrm>
            <a:off x="1214438" y="5429250"/>
            <a:ext cx="3357562" cy="642938"/>
          </a:xfrm>
          <a:prstGeom prst="rect">
            <a:avLst/>
          </a:prstGeom>
          <a:solidFill>
            <a:schemeClr val="bg1"/>
          </a:solidFill>
          <a:ln w="19050">
            <a:noFill/>
            <a:round/>
          </a:ln>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9" name="矩形 8"/>
          <p:cNvSpPr/>
          <p:nvPr/>
        </p:nvSpPr>
        <p:spPr bwMode="gray">
          <a:xfrm>
            <a:off x="5429250" y="5500688"/>
            <a:ext cx="3357563" cy="500062"/>
          </a:xfrm>
          <a:prstGeom prst="rect">
            <a:avLst/>
          </a:prstGeom>
          <a:solidFill>
            <a:schemeClr val="bg1"/>
          </a:solidFill>
          <a:ln w="19050">
            <a:noFill/>
            <a:round/>
          </a:ln>
          <a:effectLst/>
        </p:spPr>
        <p:txBody>
          <a:bodyPr wrap="none" tIns="36000" anchor="ctr"/>
          <a:lstStyle/>
          <a:p>
            <a:pPr algn="ctr">
              <a:defRPr/>
            </a:pPr>
            <a:endParaRPr lang="zh-CN" altLang="en-US" sz="2400" b="1" dirty="0">
              <a:solidFill>
                <a:schemeClr val="accent5">
                  <a:lumMod val="25000"/>
                </a:schemeClr>
              </a:solidFill>
              <a:latin typeface="微软雅黑" pitchFamily="34" charset="-122"/>
              <a:ea typeface="微软雅黑" pitchFamily="34" charset="-122"/>
            </a:endParaRPr>
          </a:p>
        </p:txBody>
      </p:sp>
      <p:sp>
        <p:nvSpPr>
          <p:cNvPr id="76809" name="TextBox 3"/>
          <p:cNvSpPr txBox="1">
            <a:spLocks noChangeArrowheads="1"/>
          </p:cNvSpPr>
          <p:nvPr/>
        </p:nvSpPr>
        <p:spPr bwMode="auto">
          <a:xfrm>
            <a:off x="5500688" y="5429250"/>
            <a:ext cx="2857500" cy="461963"/>
          </a:xfrm>
          <a:prstGeom prst="rect">
            <a:avLst/>
          </a:prstGeom>
          <a:noFill/>
          <a:ln w="9525">
            <a:noFill/>
            <a:miter lim="800000"/>
          </a:ln>
        </p:spPr>
        <p:txBody>
          <a:bodyPr>
            <a:spAutoFit/>
          </a:bodyPr>
          <a:lstStyle/>
          <a:p>
            <a:endParaRPr lang="zh-CN" altLang="en-US" sz="2400" b="1" dirty="0">
              <a:latin typeface="华文楷体" pitchFamily="2" charset="-122"/>
              <a:ea typeface="华文楷体" pitchFamily="2" charset="-122"/>
            </a:endParaRPr>
          </a:p>
        </p:txBody>
      </p:sp>
      <p:sp>
        <p:nvSpPr>
          <p:cNvPr id="76810" name="TextBox 3"/>
          <p:cNvSpPr>
            <a:spLocks noChangeArrowheads="1"/>
          </p:cNvSpPr>
          <p:nvPr/>
        </p:nvSpPr>
        <p:spPr bwMode="auto">
          <a:xfrm>
            <a:off x="1285875" y="5429250"/>
            <a:ext cx="2571750" cy="511175"/>
          </a:xfrm>
          <a:prstGeom prst="roundRect">
            <a:avLst>
              <a:gd name="adj" fmla="val 16667"/>
            </a:avLst>
          </a:prstGeom>
          <a:noFill/>
          <a:ln w="9525">
            <a:noFill/>
            <a:miter lim="800000"/>
          </a:ln>
        </p:spPr>
        <p:txBody>
          <a:bodyPr>
            <a:spAutoFit/>
          </a:bodyPr>
          <a:lstStyle/>
          <a:p>
            <a:endParaRPr lang="zh-CN" altLang="en-US" sz="2400" b="1" dirty="0">
              <a:latin typeface="华文楷体" pitchFamily="2" charset="-122"/>
              <a:ea typeface="华文楷体" pitchFamily="2" charset="-122"/>
            </a:endParaRPr>
          </a:p>
        </p:txBody>
      </p:sp>
      <p:sp>
        <p:nvSpPr>
          <p:cNvPr id="11" name="矩形 10"/>
          <p:cNvSpPr/>
          <p:nvPr/>
        </p:nvSpPr>
        <p:spPr>
          <a:xfrm>
            <a:off x="971600" y="332656"/>
            <a:ext cx="5516116" cy="584775"/>
          </a:xfrm>
          <a:prstGeom prst="rect">
            <a:avLst/>
          </a:prstGeom>
        </p:spPr>
        <p:txBody>
          <a:bodyPr wrap="square">
            <a:spAutoFit/>
          </a:bodyPr>
          <a:lstStyle/>
          <a:p>
            <a:pPr indent="381000" algn="ctr" eaLnBrk="0" hangingPunct="0"/>
            <a:r>
              <a:rPr lang="zh-CN" altLang="en-US" sz="3200" dirty="0" smtClean="0">
                <a:solidFill>
                  <a:srgbClr val="FF0000"/>
                </a:solidFill>
              </a:rPr>
              <a:t>结业</a:t>
            </a:r>
            <a:r>
              <a:rPr lang="en-US" altLang="zh-CN" sz="3200" dirty="0" smtClean="0">
                <a:solidFill>
                  <a:srgbClr val="FF0000"/>
                </a:solidFill>
              </a:rPr>
              <a:t>(Completion)</a:t>
            </a:r>
            <a:endParaRPr lang="zh-CN" altLang="zh-CN" sz="3200" dirty="0">
              <a:solidFill>
                <a:srgbClr val="FF0000"/>
              </a:solidFill>
            </a:endParaRPr>
          </a:p>
        </p:txBody>
      </p:sp>
      <p:sp>
        <p:nvSpPr>
          <p:cNvPr id="12" name="TextBox 3"/>
          <p:cNvSpPr txBox="1">
            <a:spLocks noChangeArrowheads="1"/>
          </p:cNvSpPr>
          <p:nvPr/>
        </p:nvSpPr>
        <p:spPr bwMode="auto">
          <a:xfrm>
            <a:off x="0" y="1196975"/>
            <a:ext cx="8964488" cy="1354217"/>
          </a:xfrm>
          <a:prstGeom prst="rect">
            <a:avLst/>
          </a:prstGeom>
          <a:noFill/>
          <a:ln w="9525">
            <a:noFill/>
            <a:miter lim="800000"/>
          </a:ln>
        </p:spPr>
        <p:txBody>
          <a:bodyPr wrap="square">
            <a:spAutoFit/>
          </a:bodyPr>
          <a:lstStyle/>
          <a:p>
            <a:r>
              <a:rPr lang="en-US" altLang="zh-CN" sz="1600" dirty="0" smtClean="0">
                <a:solidFill>
                  <a:srgbClr val="000092"/>
                </a:solidFill>
                <a:latin typeface="Times New Roman" pitchFamily="18" charset="0"/>
                <a:ea typeface="+mn-ea"/>
                <a:cs typeface="Times New Roman" pitchFamily="18" charset="0"/>
              </a:rPr>
              <a:t>The students who successfully complete the course will be awarded the Chinese Language Courses completion certificate by the school.</a:t>
            </a:r>
            <a:endParaRPr lang="zh-CN" altLang="zh-CN" sz="1600" dirty="0">
              <a:solidFill>
                <a:srgbClr val="000092"/>
              </a:solidFill>
              <a:latin typeface="Times New Roman" pitchFamily="18" charset="0"/>
              <a:ea typeface="+mn-ea"/>
              <a:cs typeface="Times New Roman" pitchFamily="18" charset="0"/>
            </a:endParaRPr>
          </a:p>
          <a:p>
            <a:r>
              <a:rPr lang="en-US" altLang="zh-CN" sz="1600" dirty="0">
                <a:solidFill>
                  <a:srgbClr val="000092"/>
                </a:solidFill>
                <a:latin typeface="Times New Roman" pitchFamily="18" charset="0"/>
                <a:ea typeface="+mn-ea"/>
                <a:cs typeface="Times New Roman" pitchFamily="18" charset="0"/>
              </a:rPr>
              <a:t>Overall </a:t>
            </a:r>
            <a:r>
              <a:rPr lang="en-US" altLang="zh-CN" sz="1600" dirty="0" smtClean="0">
                <a:solidFill>
                  <a:srgbClr val="000092"/>
                </a:solidFill>
                <a:latin typeface="Times New Roman" pitchFamily="18" charset="0"/>
                <a:ea typeface="+mn-ea"/>
                <a:cs typeface="Times New Roman" pitchFamily="18" charset="0"/>
              </a:rPr>
              <a:t>results are not qualified or cumulative absenteeism in one semester is over 40</a:t>
            </a:r>
            <a:r>
              <a:rPr lang="zh-CN" altLang="en-US" sz="1600" dirty="0" smtClean="0">
                <a:solidFill>
                  <a:srgbClr val="000092"/>
                </a:solidFill>
                <a:latin typeface="Times New Roman" pitchFamily="18" charset="0"/>
                <a:ea typeface="+mn-ea"/>
                <a:cs typeface="Times New Roman" pitchFamily="18" charset="0"/>
              </a:rPr>
              <a:t>％</a:t>
            </a:r>
            <a:r>
              <a:rPr lang="en-US" altLang="zh-CN" sz="1600" dirty="0" smtClean="0">
                <a:solidFill>
                  <a:srgbClr val="000092"/>
                </a:solidFill>
                <a:latin typeface="Times New Roman" pitchFamily="18" charset="0"/>
                <a:ea typeface="+mn-ea"/>
                <a:cs typeface="Times New Roman" pitchFamily="18" charset="0"/>
              </a:rPr>
              <a:t>or undelivered assignment are over 1/3 of the total </a:t>
            </a:r>
            <a:r>
              <a:rPr lang="zh-CN" altLang="en-US" sz="1600" dirty="0" smtClean="0">
                <a:solidFill>
                  <a:srgbClr val="000092"/>
                </a:solidFill>
                <a:latin typeface="Times New Roman" pitchFamily="18" charset="0"/>
                <a:ea typeface="+mn-ea"/>
                <a:cs typeface="Times New Roman" pitchFamily="18" charset="0"/>
              </a:rPr>
              <a:t>（</a:t>
            </a:r>
            <a:r>
              <a:rPr lang="en-US" altLang="zh-CN" sz="1600" dirty="0" smtClean="0">
                <a:solidFill>
                  <a:srgbClr val="000092"/>
                </a:solidFill>
                <a:latin typeface="Times New Roman" pitchFamily="18" charset="0"/>
                <a:ea typeface="+mn-ea"/>
                <a:cs typeface="Times New Roman" pitchFamily="18" charset="0"/>
              </a:rPr>
              <a:t>including 1/3), no certificate will be granted to the students.</a:t>
            </a:r>
            <a:endParaRPr lang="en-US" altLang="zh-CN" sz="1600" dirty="0">
              <a:solidFill>
                <a:srgbClr val="000092"/>
              </a:solidFill>
              <a:latin typeface="Times New Roman" pitchFamily="18" charset="0"/>
              <a:ea typeface="+mn-ea"/>
              <a:cs typeface="Times New Roman" pitchFamily="18" charset="0"/>
            </a:endParaRPr>
          </a:p>
          <a:p>
            <a:endParaRPr lang="zh-CN" altLang="en-US" dirty="0"/>
          </a:p>
        </p:txBody>
      </p:sp>
      <p:graphicFrame>
        <p:nvGraphicFramePr>
          <p:cNvPr id="10" name="图示 9"/>
          <p:cNvGraphicFramePr/>
          <p:nvPr>
            <p:extLst>
              <p:ext uri="{D42A27DB-BD31-4B8C-83A1-F6EECF244321}">
                <p14:modId xmlns:p14="http://schemas.microsoft.com/office/powerpoint/2010/main" xmlns="" val="3421162126"/>
              </p:ext>
            </p:extLst>
          </p:nvPr>
        </p:nvGraphicFramePr>
        <p:xfrm>
          <a:off x="-612576" y="2780928"/>
          <a:ext cx="561662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椭圆形标注 12"/>
          <p:cNvSpPr/>
          <p:nvPr/>
        </p:nvSpPr>
        <p:spPr bwMode="gray">
          <a:xfrm>
            <a:off x="3419872" y="2384013"/>
            <a:ext cx="2952328" cy="936104"/>
          </a:xfrm>
          <a:prstGeom prst="wedgeEllipseCallout">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4" name="TextBox 13"/>
          <p:cNvSpPr txBox="1"/>
          <p:nvPr/>
        </p:nvSpPr>
        <p:spPr>
          <a:xfrm>
            <a:off x="3675831" y="2553495"/>
            <a:ext cx="2664296" cy="646331"/>
          </a:xfrm>
          <a:prstGeom prst="rect">
            <a:avLst/>
          </a:prstGeom>
          <a:noFill/>
        </p:spPr>
        <p:txBody>
          <a:bodyPr wrap="square" rtlCol="0">
            <a:spAutoFit/>
          </a:bodyPr>
          <a:lstStyle/>
          <a:p>
            <a:r>
              <a:rPr lang="en-US" altLang="zh-CN" dirty="0" smtClean="0"/>
              <a:t>Attendance 10%</a:t>
            </a:r>
          </a:p>
          <a:p>
            <a:r>
              <a:rPr lang="en-US" altLang="zh-CN" dirty="0" smtClean="0"/>
              <a:t>Homework 20%</a:t>
            </a:r>
            <a:endParaRPr lang="zh-CN" altLang="en-US" dirty="0"/>
          </a:p>
        </p:txBody>
      </p:sp>
      <p:sp>
        <p:nvSpPr>
          <p:cNvPr id="15" name="TextBox 14"/>
          <p:cNvSpPr txBox="1"/>
          <p:nvPr/>
        </p:nvSpPr>
        <p:spPr>
          <a:xfrm>
            <a:off x="917952" y="4596544"/>
            <a:ext cx="1090032" cy="1600438"/>
          </a:xfrm>
          <a:prstGeom prst="rect">
            <a:avLst/>
          </a:prstGeom>
          <a:noFill/>
        </p:spPr>
        <p:txBody>
          <a:bodyPr wrap="square" rtlCol="0">
            <a:spAutoFit/>
          </a:bodyPr>
          <a:lstStyle/>
          <a:p>
            <a:r>
              <a:rPr lang="en-US" altLang="zh-CN" sz="1400" dirty="0" smtClean="0">
                <a:solidFill>
                  <a:srgbClr val="92D050"/>
                </a:solidFill>
              </a:rPr>
              <a:t>The overall academic achievements of all courses will be  counted as follows:</a:t>
            </a:r>
            <a:endParaRPr lang="zh-CN" altLang="en-US" sz="1400" dirty="0">
              <a:solidFill>
                <a:srgbClr val="92D050"/>
              </a:solidFill>
            </a:endParaRPr>
          </a:p>
        </p:txBody>
      </p:sp>
      <p:sp>
        <p:nvSpPr>
          <p:cNvPr id="16" name="右箭头 15"/>
          <p:cNvSpPr/>
          <p:nvPr/>
        </p:nvSpPr>
        <p:spPr bwMode="gray">
          <a:xfrm>
            <a:off x="4644008" y="4221088"/>
            <a:ext cx="1296144" cy="720080"/>
          </a:xfrm>
          <a:prstGeom prst="rightArrow">
            <a:avLst/>
          </a:prstGeom>
          <a:solidFill>
            <a:srgbClr val="7030A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pic>
        <p:nvPicPr>
          <p:cNvPr id="18" name="图片 17" descr="IMG_0358.JPG"/>
          <p:cNvPicPr>
            <a:picLocks noChangeAspect="1"/>
          </p:cNvPicPr>
          <p:nvPr/>
        </p:nvPicPr>
        <p:blipFill>
          <a:blip r:embed="rId6" cstate="print"/>
          <a:stretch>
            <a:fillRect/>
          </a:stretch>
        </p:blipFill>
        <p:spPr>
          <a:xfrm>
            <a:off x="6228184" y="3645024"/>
            <a:ext cx="2592288" cy="1944216"/>
          </a:xfrm>
          <a:prstGeom prst="rect">
            <a:avLst/>
          </a:prstGeom>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p:nvPr/>
        </p:nvSpPr>
        <p:spPr bwMode="auto">
          <a:xfrm>
            <a:off x="1547664" y="404664"/>
            <a:ext cx="5300603" cy="571504"/>
          </a:xfrm>
          <a:prstGeom prst="rect">
            <a:avLst/>
          </a:prstGeom>
          <a:noFill/>
          <a:ln>
            <a:miter lim="800000"/>
          </a:ln>
        </p:spPr>
        <p:txBody>
          <a:bodyPr vert="horz" wrap="square" lIns="91440" tIns="45720" rIns="91440" bIns="45720" numCol="1" anchor="t" anchorCtr="0" compatLnSpc="1"/>
          <a:lstStyle/>
          <a:p>
            <a:pPr marL="342900" lvl="0" indent="-342900" eaLnBrk="0" hangingPunct="0">
              <a:spcBef>
                <a:spcPct val="20000"/>
              </a:spcBef>
              <a:defRPr/>
            </a:pPr>
            <a:r>
              <a:rPr lang="zh-CN" altLang="en-US" sz="3200" dirty="0" smtClean="0">
                <a:solidFill>
                  <a:srgbClr val="FF0000"/>
                </a:solidFill>
              </a:rPr>
              <a:t>要求</a:t>
            </a:r>
            <a:r>
              <a:rPr lang="en-US" altLang="zh-CN" sz="3200" dirty="0" smtClean="0">
                <a:solidFill>
                  <a:srgbClr val="FF0000"/>
                </a:solidFill>
              </a:rPr>
              <a:t>(Requirements)</a:t>
            </a:r>
            <a:endParaRPr lang="zh-CN" altLang="en-US" sz="3000" b="1" dirty="0" smtClean="0">
              <a:solidFill>
                <a:srgbClr val="FF0000"/>
              </a:solidFill>
              <a:effectLst>
                <a:outerShdw blurRad="38100" dist="38100" dir="2700000" algn="tl">
                  <a:srgbClr val="000000">
                    <a:alpha val="43137"/>
                  </a:srgbClr>
                </a:outerShdw>
              </a:effectLst>
              <a:latin typeface="华文楷体" pitchFamily="2" charset="-122"/>
              <a:ea typeface="华文楷体" pitchFamily="2" charset="-122"/>
            </a:endParaRPr>
          </a:p>
        </p:txBody>
      </p:sp>
      <p:graphicFrame>
        <p:nvGraphicFramePr>
          <p:cNvPr id="5" name="图示 4"/>
          <p:cNvGraphicFramePr/>
          <p:nvPr>
            <p:extLst>
              <p:ext uri="{D42A27DB-BD31-4B8C-83A1-F6EECF244321}">
                <p14:modId xmlns:p14="http://schemas.microsoft.com/office/powerpoint/2010/main" xmlns="" val="104170151"/>
              </p:ext>
            </p:extLst>
          </p:nvPr>
        </p:nvGraphicFramePr>
        <p:xfrm>
          <a:off x="133164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2204864"/>
            <a:ext cx="8496944" cy="2062103"/>
          </a:xfrm>
          <a:prstGeom prst="rect">
            <a:avLst/>
          </a:prstGeom>
        </p:spPr>
        <p:txBody>
          <a:bodyPr wrap="square">
            <a:spAutoFit/>
          </a:bodyPr>
          <a:lstStyle/>
          <a:p>
            <a:pPr algn="ctr">
              <a:lnSpc>
                <a:spcPct val="120000"/>
              </a:lnSpc>
              <a:spcBef>
                <a:spcPct val="20000"/>
              </a:spcBef>
              <a:defRPr/>
            </a:pPr>
            <a:r>
              <a:rPr lang="zh-CN" altLang="en-US" sz="6000" dirty="0" smtClean="0">
                <a:solidFill>
                  <a:srgbClr val="F658EB"/>
                </a:solidFill>
                <a:effectLst>
                  <a:outerShdw blurRad="38100" dist="38100" dir="2700000" algn="tl">
                    <a:srgbClr val="C0C0C0"/>
                  </a:outerShdw>
                </a:effectLst>
                <a:latin typeface="黑体" pitchFamily="2" charset="-122"/>
                <a:ea typeface="黑体" pitchFamily="2" charset="-122"/>
              </a:rPr>
              <a:t>祝你们学习愉快！</a:t>
            </a:r>
            <a:endParaRPr lang="en-US" altLang="zh-CN" sz="6000" dirty="0" smtClean="0">
              <a:solidFill>
                <a:srgbClr val="F658EB"/>
              </a:solidFill>
              <a:effectLst>
                <a:outerShdw blurRad="38100" dist="38100" dir="2700000" algn="tl">
                  <a:srgbClr val="C0C0C0"/>
                </a:outerShdw>
              </a:effectLst>
              <a:latin typeface="黑体" pitchFamily="2" charset="-122"/>
              <a:ea typeface="黑体" pitchFamily="2" charset="-122"/>
            </a:endParaRPr>
          </a:p>
          <a:p>
            <a:pPr algn="ctr">
              <a:lnSpc>
                <a:spcPct val="120000"/>
              </a:lnSpc>
              <a:spcBef>
                <a:spcPct val="20000"/>
              </a:spcBef>
              <a:defRPr/>
            </a:pPr>
            <a:r>
              <a:rPr lang="en-US" altLang="zh-CN" sz="4000" dirty="0" smtClean="0">
                <a:solidFill>
                  <a:srgbClr val="F658EB"/>
                </a:solidFill>
                <a:effectLst>
                  <a:outerShdw blurRad="38100" dist="38100" dir="2700000" algn="tl">
                    <a:srgbClr val="C0C0C0"/>
                  </a:outerShdw>
                </a:effectLst>
                <a:latin typeface="Times New Roman" pitchFamily="18" charset="0"/>
                <a:ea typeface="黑体" pitchFamily="2" charset="-122"/>
                <a:cs typeface="Times New Roman" pitchFamily="18" charset="0"/>
              </a:rPr>
              <a:t>Wish you enjoy your study here!</a:t>
            </a:r>
            <a:endParaRPr lang="en-GB" altLang="zh-CN" sz="4000" dirty="0">
              <a:solidFill>
                <a:srgbClr val="F658EB"/>
              </a:solidFill>
              <a:effectLst>
                <a:outerShdw blurRad="38100" dist="38100" dir="2700000" algn="tl">
                  <a:srgbClr val="C0C0C0"/>
                </a:outerShdw>
              </a:effectLst>
              <a:latin typeface="Times New Roman" pitchFamily="18" charset="0"/>
              <a:ea typeface="黑体" pitchFamily="2" charset="-122"/>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descr="天津大学 页眉 背景 副本 2副本.jpg"/>
          <p:cNvPicPr>
            <a:picLocks noChangeAspect="1"/>
          </p:cNvPicPr>
          <p:nvPr/>
        </p:nvPicPr>
        <p:blipFill rotWithShape="1">
          <a:blip r:embed="rId2" cstate="print"/>
          <a:srcRect l="797" t="6015" b="6800"/>
          <a:stretch>
            <a:fillRect/>
          </a:stretch>
        </p:blipFill>
        <p:spPr bwMode="auto">
          <a:xfrm>
            <a:off x="-10008" y="-880"/>
            <a:ext cx="9144000" cy="122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9"/>
          <p:cNvSpPr>
            <a:spLocks noChangeArrowheads="1"/>
          </p:cNvSpPr>
          <p:nvPr/>
        </p:nvSpPr>
        <p:spPr bwMode="auto">
          <a:xfrm>
            <a:off x="-13063" y="1196752"/>
            <a:ext cx="9144000" cy="71437"/>
          </a:xfrm>
          <a:prstGeom prst="rect">
            <a:avLst/>
          </a:prstGeom>
          <a:gradFill rotWithShape="1">
            <a:gsLst>
              <a:gs pos="0">
                <a:srgbClr val="1464AC"/>
              </a:gs>
              <a:gs pos="100000">
                <a:schemeClr val="bg1"/>
              </a:gs>
            </a:gsLst>
            <a:lin ang="0" scaled="1"/>
          </a:gradFill>
          <a:ln w="9525">
            <a:noFill/>
            <a:miter lim="800000"/>
          </a:ln>
        </p:spPr>
        <p:txBody>
          <a:bodyPr wrap="none" lIns="91395" tIns="45697" rIns="91395" bIns="45697" anchor="ctr"/>
          <a:lstStyle/>
          <a:p>
            <a:endParaRPr lang="zh-CN" altLang="en-US" sz="1800" b="1" dirty="0">
              <a:solidFill>
                <a:schemeClr val="tx1"/>
              </a:solidFill>
              <a:latin typeface="黑体" pitchFamily="49" charset="-122"/>
              <a:ea typeface="黑体" pitchFamily="49" charset="-122"/>
            </a:endParaRPr>
          </a:p>
        </p:txBody>
      </p:sp>
      <p:pic>
        <p:nvPicPr>
          <p:cNvPr id="4" name="图片 3"/>
          <p:cNvPicPr>
            <a:picLocks noChangeAspect="1"/>
          </p:cNvPicPr>
          <p:nvPr/>
        </p:nvPicPr>
        <p:blipFill>
          <a:blip r:embed="rId3" cstate="screen"/>
          <a:stretch>
            <a:fillRect/>
          </a:stretch>
        </p:blipFill>
        <p:spPr>
          <a:xfrm>
            <a:off x="-10008" y="1268189"/>
            <a:ext cx="9154008" cy="6432947"/>
          </a:xfrm>
          <a:prstGeom prst="rect">
            <a:avLst/>
          </a:prstGeom>
          <a:noFill/>
          <a:ln>
            <a:noFill/>
          </a:ln>
        </p:spPr>
      </p:pic>
      <p:sp>
        <p:nvSpPr>
          <p:cNvPr id="11" name="圆角矩形 10"/>
          <p:cNvSpPr/>
          <p:nvPr/>
        </p:nvSpPr>
        <p:spPr bwMode="gray">
          <a:xfrm>
            <a:off x="3460115" y="3359785"/>
            <a:ext cx="5021580" cy="791845"/>
          </a:xfrm>
          <a:prstGeom prst="roundRect">
            <a:avLst/>
          </a:prstGeom>
          <a:blipFill>
            <a:blip r:embed="rId4" cstate="print"/>
            <a:tile tx="0" ty="0" sx="100000" sy="100000" flip="none" algn="tl"/>
          </a:blipFill>
          <a:ln w="19050">
            <a:gradFill>
              <a:gsLst>
                <a:gs pos="0">
                  <a:srgbClr val="5E9EFF"/>
                </a:gs>
                <a:gs pos="39999">
                  <a:srgbClr val="85C2FF"/>
                </a:gs>
                <a:gs pos="70000">
                  <a:srgbClr val="C4D6EB"/>
                </a:gs>
                <a:gs pos="100000">
                  <a:srgbClr val="FFEBFA"/>
                </a:gs>
              </a:gsLst>
              <a:lin ang="5400000" scaled="0"/>
            </a:gradFill>
            <a:round/>
          </a:ln>
          <a:effectLst>
            <a:outerShdw blurRad="50800" dist="38100" algn="l" rotWithShape="0">
              <a:prstClr val="black">
                <a:alpha val="40000"/>
              </a:prstClr>
            </a:outerShdw>
            <a:softEdge rad="63500"/>
          </a:effectLst>
        </p:spPr>
        <p:txBody>
          <a:bodyPr wrap="none" tIns="36000" anchor="ctr"/>
          <a:lstStyle/>
          <a:p>
            <a:pPr algn="ctr">
              <a:defRPr/>
            </a:pPr>
            <a:r>
              <a:rPr lang="zh-CN" altLang="en-US" sz="5000" b="1" kern="800" dirty="0" smtClean="0">
                <a:ln w="11430"/>
                <a:solidFill>
                  <a:prstClr val="black"/>
                </a:solidFill>
                <a:latin typeface="华文楷体" pitchFamily="2" charset="-122"/>
                <a:ea typeface="华文楷体" pitchFamily="2" charset="-122"/>
                <a:cs typeface="+mj-cs"/>
              </a:rPr>
              <a:t>谢谢</a:t>
            </a:r>
            <a:r>
              <a:rPr lang="en-US" altLang="zh-CN" sz="5000" b="1" kern="800" dirty="0" smtClean="0">
                <a:ln w="11430"/>
                <a:solidFill>
                  <a:prstClr val="black"/>
                </a:solidFill>
                <a:latin typeface="华文楷体" pitchFamily="2" charset="-122"/>
                <a:ea typeface="华文楷体" pitchFamily="2" charset="-122"/>
                <a:cs typeface="+mj-cs"/>
              </a:rPr>
              <a:t>!Thank you!</a:t>
            </a:r>
            <a:endParaRPr lang="zh-CN" altLang="en-US" sz="2400" b="1" dirty="0">
              <a:solidFill>
                <a:srgbClr val="4BACC6">
                  <a:lumMod val="25000"/>
                </a:srgbClr>
              </a:solidFill>
              <a:latin typeface="微软雅黑" pitchFamily="34" charset="-122"/>
              <a:ea typeface="微软雅黑" pitchFamily="3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前凸带形 3"/>
          <p:cNvSpPr/>
          <p:nvPr/>
        </p:nvSpPr>
        <p:spPr bwMode="gray">
          <a:xfrm>
            <a:off x="3000364" y="4929198"/>
            <a:ext cx="2000264" cy="1214446"/>
          </a:xfrm>
          <a:prstGeom prst="ribbon">
            <a:avLst/>
          </a:prstGeom>
          <a:noFill/>
          <a:ln w="19050">
            <a:solidFill>
              <a:schemeClr val="bg2"/>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graphicFrame>
        <p:nvGraphicFramePr>
          <p:cNvPr id="8" name="图示 7"/>
          <p:cNvGraphicFramePr/>
          <p:nvPr>
            <p:extLst>
              <p:ext uri="{D42A27DB-BD31-4B8C-83A1-F6EECF244321}">
                <p14:modId xmlns:p14="http://schemas.microsoft.com/office/powerpoint/2010/main" xmlns="" val="3894114273"/>
              </p:ext>
            </p:extLst>
          </p:nvPr>
        </p:nvGraphicFramePr>
        <p:xfrm>
          <a:off x="1714480" y="1714488"/>
          <a:ext cx="5857916"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755576" y="2448218"/>
            <a:ext cx="7786687" cy="2485735"/>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lIns="91395" tIns="45697" rIns="91395" bIns="45697" anchor="ctr">
            <a:spAutoFit/>
          </a:bodyPr>
          <a:lstStyle/>
          <a:p>
            <a:r>
              <a:rPr lang="zh-CN" altLang="en-US" sz="2800" dirty="0" smtClean="0"/>
              <a:t>来自</a:t>
            </a:r>
            <a:r>
              <a:rPr lang="en-US" altLang="zh-CN" sz="2800" dirty="0" smtClean="0"/>
              <a:t>30</a:t>
            </a:r>
            <a:r>
              <a:rPr lang="zh-CN" altLang="en-US" sz="2800" dirty="0" smtClean="0"/>
              <a:t>多个国家的</a:t>
            </a:r>
            <a:r>
              <a:rPr lang="en-US" altLang="zh-CN" sz="2800" dirty="0" smtClean="0"/>
              <a:t>220</a:t>
            </a:r>
            <a:r>
              <a:rPr lang="zh-CN" altLang="en-US" sz="2800" dirty="0" smtClean="0"/>
              <a:t>多名学生：</a:t>
            </a:r>
            <a:endParaRPr lang="en-US" altLang="zh-CN" sz="2800" dirty="0" smtClean="0"/>
          </a:p>
          <a:p>
            <a:r>
              <a:rPr lang="en-US" altLang="zh-CN" sz="2800" dirty="0" smtClean="0"/>
              <a:t>   4</a:t>
            </a:r>
            <a:r>
              <a:rPr lang="zh-CN" altLang="en-US" sz="2800" dirty="0" smtClean="0"/>
              <a:t>个初级班，</a:t>
            </a:r>
            <a:r>
              <a:rPr lang="en-US" altLang="zh-CN" sz="2800" dirty="0" smtClean="0"/>
              <a:t>7</a:t>
            </a:r>
            <a:r>
              <a:rPr lang="zh-CN" altLang="en-US" sz="2800" dirty="0" smtClean="0"/>
              <a:t>个中级班</a:t>
            </a:r>
            <a:endParaRPr lang="en-US" altLang="zh-CN" sz="2800" dirty="0" smtClean="0"/>
          </a:p>
          <a:p>
            <a:r>
              <a:rPr lang="en-US" altLang="zh-CN" sz="2800" dirty="0" smtClean="0"/>
              <a:t>   2</a:t>
            </a:r>
            <a:r>
              <a:rPr lang="zh-CN" altLang="en-US" sz="2800" dirty="0" smtClean="0"/>
              <a:t>个高级班，</a:t>
            </a:r>
            <a:r>
              <a:rPr lang="en-US" altLang="zh-CN" sz="2800" dirty="0" smtClean="0"/>
              <a:t>2</a:t>
            </a:r>
            <a:r>
              <a:rPr lang="zh-CN" altLang="en-US" sz="2800" dirty="0" smtClean="0"/>
              <a:t>个硕博班</a:t>
            </a:r>
          </a:p>
          <a:p>
            <a:r>
              <a:rPr lang="en-US" altLang="zh-CN" sz="2800" dirty="0">
                <a:latin typeface="Times New Roman" pitchFamily="18" charset="0"/>
                <a:cs typeface="Times New Roman" pitchFamily="18" charset="0"/>
              </a:rPr>
              <a:t>We have more than 220 </a:t>
            </a:r>
            <a:r>
              <a:rPr lang="en-US" altLang="zh-CN" sz="2800" dirty="0" smtClean="0">
                <a:latin typeface="Times New Roman" pitchFamily="18" charset="0"/>
                <a:cs typeface="Times New Roman" pitchFamily="18" charset="0"/>
              </a:rPr>
              <a:t>international students </a:t>
            </a:r>
            <a:r>
              <a:rPr lang="en-US" altLang="zh-CN" sz="2800" dirty="0">
                <a:latin typeface="Times New Roman" pitchFamily="18" charset="0"/>
                <a:cs typeface="Times New Roman" pitchFamily="18" charset="0"/>
              </a:rPr>
              <a:t>from about 30 countries and areas</a:t>
            </a:r>
            <a:r>
              <a:rPr lang="zh-CN" altLang="en-US" sz="2800" dirty="0">
                <a:latin typeface="Times New Roman" pitchFamily="18" charset="0"/>
                <a:cs typeface="Times New Roman" pitchFamily="18" charset="0"/>
              </a:rPr>
              <a:t>，</a:t>
            </a:r>
            <a:r>
              <a:rPr lang="en-US" altLang="zh-CN" sz="2800" dirty="0">
                <a:latin typeface="Times New Roman" pitchFamily="18" charset="0"/>
                <a:cs typeface="Times New Roman" pitchFamily="18" charset="0"/>
              </a:rPr>
              <a:t>in 15 classes.</a:t>
            </a:r>
            <a:endParaRPr lang="zh-CN" altLang="en-US" sz="2800" dirty="0">
              <a:latin typeface="Times New Roman" pitchFamily="18" charset="0"/>
              <a:cs typeface="Times New Roman" pitchFamily="18" charset="0"/>
            </a:endParaRPr>
          </a:p>
        </p:txBody>
      </p:sp>
      <p:sp>
        <p:nvSpPr>
          <p:cNvPr id="40963" name="矩形 3"/>
          <p:cNvSpPr>
            <a:spLocks noChangeArrowheads="1"/>
          </p:cNvSpPr>
          <p:nvPr/>
        </p:nvSpPr>
        <p:spPr bwMode="auto">
          <a:xfrm>
            <a:off x="0" y="1428750"/>
            <a:ext cx="9143999" cy="634020"/>
          </a:xfrm>
          <a:prstGeom prst="rect">
            <a:avLst/>
          </a:prstGeom>
          <a:noFill/>
          <a:ln w="9525">
            <a:noFill/>
            <a:miter lim="800000"/>
          </a:ln>
        </p:spPr>
        <p:txBody>
          <a:bodyPr wrap="square">
            <a:spAutoFit/>
          </a:bodyPr>
          <a:lstStyle/>
          <a:p>
            <a:pPr marL="457200" indent="-457200">
              <a:lnSpc>
                <a:spcPct val="110000"/>
              </a:lnSpc>
              <a:spcBef>
                <a:spcPct val="45000"/>
              </a:spcBef>
              <a:buClr>
                <a:srgbClr val="DC4CC1"/>
              </a:buClr>
              <a:buSzPct val="80000"/>
              <a:buFont typeface="Wingdings" pitchFamily="2" charset="2"/>
              <a:buChar char="l"/>
            </a:pPr>
            <a:r>
              <a:rPr lang="en-US" altLang="zh-CN" sz="3200" dirty="0" smtClean="0">
                <a:solidFill>
                  <a:srgbClr val="150397"/>
                </a:solidFill>
              </a:rPr>
              <a:t>2015-2016</a:t>
            </a:r>
            <a:r>
              <a:rPr lang="zh-CN" altLang="en-US" sz="3200" dirty="0" smtClean="0">
                <a:solidFill>
                  <a:srgbClr val="150397"/>
                </a:solidFill>
              </a:rPr>
              <a:t>学年第二学期语言进修生情况</a:t>
            </a:r>
            <a:endParaRPr lang="zh-CN" altLang="en-US" sz="3200" dirty="0"/>
          </a:p>
        </p:txBody>
      </p:sp>
      <p:sp>
        <p:nvSpPr>
          <p:cNvPr id="6" name="矩形 5"/>
          <p:cNvSpPr/>
          <p:nvPr/>
        </p:nvSpPr>
        <p:spPr>
          <a:xfrm>
            <a:off x="1000100" y="214290"/>
            <a:ext cx="5643602" cy="762000"/>
          </a:xfrm>
          <a:prstGeom prst="rect">
            <a:avLst/>
          </a:prstGeom>
        </p:spPr>
        <p:txBody>
          <a:bodyPr wrap="square">
            <a:spAutoFit/>
          </a:bodyPr>
          <a:lstStyle/>
          <a:p>
            <a:pPr algn="ctr"/>
            <a:r>
              <a:rPr lang="zh-CN" altLang="en-US" sz="44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学生情况介绍</a:t>
            </a:r>
            <a:r>
              <a:rPr lang="zh-CN" altLang="en-US" sz="28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a:t>
            </a:r>
            <a:r>
              <a:rPr lang="en-US" altLang="zh-CN" sz="28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Students</a:t>
            </a:r>
            <a:r>
              <a:rPr lang="zh-CN" altLang="en-US" sz="28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a:t>
            </a: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592" y="214290"/>
            <a:ext cx="6408712" cy="646331"/>
          </a:xfrm>
          <a:prstGeom prst="rect">
            <a:avLst/>
          </a:prstGeom>
        </p:spPr>
        <p:txBody>
          <a:bodyPr wrap="square">
            <a:spAutoFit/>
          </a:bodyPr>
          <a:lstStyle/>
          <a:p>
            <a:pPr lvl="0" algn="ctr"/>
            <a:r>
              <a:rPr lang="zh-CN" altLang="en-US" sz="36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教务办公室 </a:t>
            </a:r>
            <a:r>
              <a:rPr lang="en-US" altLang="zh-CN" sz="20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(Educational </a:t>
            </a:r>
            <a:r>
              <a:rPr lang="en-US" altLang="zh-CN" sz="20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administration </a:t>
            </a:r>
            <a:r>
              <a:rPr lang="en-US" altLang="zh-CN" sz="20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Office)</a:t>
            </a:r>
            <a:endParaRPr lang="zh-CN" altLang="en-US" sz="2000" b="1"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graphicFrame>
        <p:nvGraphicFramePr>
          <p:cNvPr id="6" name="图示 5"/>
          <p:cNvGraphicFramePr/>
          <p:nvPr>
            <p:extLst>
              <p:ext uri="{D42A27DB-BD31-4B8C-83A1-F6EECF244321}">
                <p14:modId xmlns:p14="http://schemas.microsoft.com/office/powerpoint/2010/main" xmlns="" val="3151264969"/>
              </p:ext>
            </p:extLst>
          </p:nvPr>
        </p:nvGraphicFramePr>
        <p:xfrm>
          <a:off x="323528" y="1484784"/>
          <a:ext cx="777686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00" y="214290"/>
            <a:ext cx="5643602" cy="769441"/>
          </a:xfrm>
          <a:prstGeom prst="rect">
            <a:avLst/>
          </a:prstGeom>
        </p:spPr>
        <p:txBody>
          <a:bodyPr wrap="square">
            <a:spAutoFit/>
          </a:bodyPr>
          <a:lstStyle/>
          <a:p>
            <a:pPr algn="ctr"/>
            <a:r>
              <a:rPr lang="zh-CN" altLang="en-US" sz="44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教务办公室介绍</a:t>
            </a:r>
            <a:endParaRPr lang="zh-CN" altLang="en-US" sz="4400" dirty="0">
              <a:solidFill>
                <a:srgbClr val="C00000"/>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5" name="图片 2" descr="20140910_090807.jpg"/>
          <p:cNvPicPr>
            <a:picLocks noChangeAspect="1"/>
          </p:cNvPicPr>
          <p:nvPr/>
        </p:nvPicPr>
        <p:blipFill>
          <a:blip r:embed="rId2" cstate="print"/>
          <a:srcRect/>
          <a:stretch>
            <a:fillRect/>
          </a:stretch>
        </p:blipFill>
        <p:spPr bwMode="auto">
          <a:xfrm rot="21131746">
            <a:off x="356076" y="1504725"/>
            <a:ext cx="3812761" cy="2860634"/>
          </a:xfrm>
          <a:prstGeom prst="rect">
            <a:avLst/>
          </a:prstGeom>
          <a:noFill/>
          <a:ln w="9525">
            <a:noFill/>
            <a:miter lim="800000"/>
            <a:headEnd/>
            <a:tailEnd/>
          </a:ln>
        </p:spPr>
      </p:pic>
      <p:sp>
        <p:nvSpPr>
          <p:cNvPr id="6" name="TextBox 5"/>
          <p:cNvSpPr txBox="1"/>
          <p:nvPr/>
        </p:nvSpPr>
        <p:spPr>
          <a:xfrm rot="21116163">
            <a:off x="586870" y="4469517"/>
            <a:ext cx="3528392" cy="1200329"/>
          </a:xfrm>
          <a:prstGeom prst="rect">
            <a:avLst/>
          </a:prstGeom>
          <a:noFill/>
        </p:spPr>
        <p:txBody>
          <a:bodyPr wrap="square" rtlCol="0">
            <a:spAutoFit/>
          </a:bodyPr>
          <a:lstStyle/>
          <a:p>
            <a:pPr>
              <a:defRPr/>
            </a:pPr>
            <a:r>
              <a:rPr lang="zh-CN" altLang="en-US" dirty="0" smtClean="0">
                <a:solidFill>
                  <a:srgbClr val="00B0F0"/>
                </a:solidFill>
              </a:rPr>
              <a:t>教务办公地点：留园</a:t>
            </a:r>
            <a:r>
              <a:rPr lang="en-US" altLang="zh-CN" dirty="0" smtClean="0">
                <a:solidFill>
                  <a:srgbClr val="00B0F0"/>
                </a:solidFill>
              </a:rPr>
              <a:t>A</a:t>
            </a:r>
            <a:r>
              <a:rPr lang="zh-CN" altLang="en-US" dirty="0" smtClean="0">
                <a:solidFill>
                  <a:srgbClr val="00B0F0"/>
                </a:solidFill>
              </a:rPr>
              <a:t>区</a:t>
            </a:r>
            <a:r>
              <a:rPr lang="en-US" altLang="zh-CN" dirty="0" smtClean="0">
                <a:solidFill>
                  <a:srgbClr val="00B0F0"/>
                </a:solidFill>
              </a:rPr>
              <a:t>112</a:t>
            </a:r>
          </a:p>
          <a:p>
            <a:pPr>
              <a:defRPr/>
            </a:pPr>
            <a:r>
              <a:rPr lang="en-US" altLang="zh-CN" dirty="0" smtClean="0">
                <a:solidFill>
                  <a:srgbClr val="00B0F0"/>
                </a:solidFill>
              </a:rPr>
              <a:t>( Office 112 in </a:t>
            </a:r>
            <a:r>
              <a:rPr lang="en-US" altLang="zh-CN" dirty="0" err="1" smtClean="0">
                <a:solidFill>
                  <a:srgbClr val="00B0F0"/>
                </a:solidFill>
              </a:rPr>
              <a:t>Liuyuan</a:t>
            </a:r>
            <a:r>
              <a:rPr lang="en-US" altLang="zh-CN" dirty="0" smtClean="0">
                <a:solidFill>
                  <a:srgbClr val="00B0F0"/>
                </a:solidFill>
              </a:rPr>
              <a:t> A District)</a:t>
            </a:r>
          </a:p>
          <a:p>
            <a:pPr>
              <a:defRPr/>
            </a:pPr>
            <a:r>
              <a:rPr lang="en-US" altLang="zh-CN" dirty="0" smtClean="0">
                <a:solidFill>
                  <a:srgbClr val="00B0F0"/>
                </a:solidFill>
              </a:rPr>
              <a:t>                        Tel</a:t>
            </a:r>
            <a:r>
              <a:rPr lang="zh-CN" altLang="en-US" dirty="0" smtClean="0">
                <a:solidFill>
                  <a:srgbClr val="00B0F0"/>
                </a:solidFill>
              </a:rPr>
              <a:t>：</a:t>
            </a:r>
            <a:r>
              <a:rPr lang="en-US" altLang="zh-CN" dirty="0" smtClean="0">
                <a:solidFill>
                  <a:srgbClr val="00B0F0"/>
                </a:solidFill>
              </a:rPr>
              <a:t>27404699</a:t>
            </a:r>
          </a:p>
          <a:p>
            <a:pPr>
              <a:defRPr/>
            </a:pPr>
            <a:r>
              <a:rPr lang="zh-CN" altLang="en-US" dirty="0" smtClean="0">
                <a:solidFill>
                  <a:srgbClr val="00B0F0"/>
                </a:solidFill>
              </a:rPr>
              <a:t>                      </a:t>
            </a:r>
            <a:r>
              <a:rPr lang="zh-CN" altLang="en-US" dirty="0" smtClean="0">
                <a:solidFill>
                  <a:srgbClr val="FF0000"/>
                </a:solidFill>
              </a:rPr>
              <a:t>冯老师  </a:t>
            </a:r>
            <a:r>
              <a:rPr lang="en-US" altLang="zh-CN" dirty="0" smtClean="0">
                <a:solidFill>
                  <a:srgbClr val="FF0000"/>
                </a:solidFill>
              </a:rPr>
              <a:t>Teacher </a:t>
            </a:r>
            <a:r>
              <a:rPr lang="en-US" altLang="zh-CN" dirty="0" err="1" smtClean="0">
                <a:solidFill>
                  <a:srgbClr val="FF0000"/>
                </a:solidFill>
              </a:rPr>
              <a:t>Feng</a:t>
            </a:r>
            <a:endParaRPr lang="zh-CN" altLang="en-US" dirty="0">
              <a:solidFill>
                <a:srgbClr val="FF0000"/>
              </a:solidFill>
            </a:endParaRPr>
          </a:p>
        </p:txBody>
      </p:sp>
      <p:pic>
        <p:nvPicPr>
          <p:cNvPr id="7" name="图片 6" descr="_MG_6753.JPG"/>
          <p:cNvPicPr>
            <a:picLocks noChangeAspect="1"/>
          </p:cNvPicPr>
          <p:nvPr/>
        </p:nvPicPr>
        <p:blipFill>
          <a:blip r:embed="rId3" cstate="print"/>
          <a:stretch>
            <a:fillRect/>
          </a:stretch>
        </p:blipFill>
        <p:spPr>
          <a:xfrm rot="1116005">
            <a:off x="5757500" y="1570140"/>
            <a:ext cx="3135056" cy="2090037"/>
          </a:xfrm>
          <a:prstGeom prst="rect">
            <a:avLst/>
          </a:prstGeom>
        </p:spPr>
      </p:pic>
      <p:sp>
        <p:nvSpPr>
          <p:cNvPr id="8" name="TextBox 7"/>
          <p:cNvSpPr txBox="1"/>
          <p:nvPr/>
        </p:nvSpPr>
        <p:spPr>
          <a:xfrm rot="1061182">
            <a:off x="6445852" y="4130335"/>
            <a:ext cx="2304256" cy="642620"/>
          </a:xfrm>
          <a:prstGeom prst="rect">
            <a:avLst/>
          </a:prstGeom>
          <a:noFill/>
        </p:spPr>
        <p:txBody>
          <a:bodyPr wrap="square" rtlCol="0">
            <a:spAutoFit/>
          </a:bodyPr>
          <a:lstStyle/>
          <a:p>
            <a:r>
              <a:rPr lang="zh-CN" altLang="en-US" dirty="0" smtClean="0">
                <a:solidFill>
                  <a:srgbClr val="00B0F0"/>
                </a:solidFill>
              </a:rPr>
              <a:t>留园</a:t>
            </a:r>
            <a:r>
              <a:rPr lang="en-US" altLang="zh-CN" dirty="0" smtClean="0">
                <a:solidFill>
                  <a:srgbClr val="00B0F0"/>
                </a:solidFill>
              </a:rPr>
              <a:t>C</a:t>
            </a:r>
            <a:r>
              <a:rPr lang="zh-CN" altLang="en-US" dirty="0" smtClean="0">
                <a:solidFill>
                  <a:srgbClr val="00B0F0"/>
                </a:solidFill>
              </a:rPr>
              <a:t>区二层资料室</a:t>
            </a:r>
          </a:p>
          <a:p>
            <a:r>
              <a:rPr lang="en-US" altLang="zh-CN" dirty="0">
                <a:solidFill>
                  <a:srgbClr val="00B0F0"/>
                </a:solidFill>
              </a:rPr>
              <a:t>The Reference Room</a:t>
            </a:r>
          </a:p>
        </p:txBody>
      </p:sp>
      <p:pic>
        <p:nvPicPr>
          <p:cNvPr id="10" name="图片 9" descr="IMG_0359.JPG"/>
          <p:cNvPicPr>
            <a:picLocks noChangeAspect="1"/>
          </p:cNvPicPr>
          <p:nvPr/>
        </p:nvPicPr>
        <p:blipFill>
          <a:blip r:embed="rId4" cstate="print"/>
          <a:stretch>
            <a:fillRect/>
          </a:stretch>
        </p:blipFill>
        <p:spPr>
          <a:xfrm>
            <a:off x="4067944" y="3501008"/>
            <a:ext cx="2304256" cy="3072342"/>
          </a:xfrm>
          <a:prstGeom prst="rect">
            <a:avLst/>
          </a:prstGeom>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标题 1"/>
          <p:cNvSpPr txBox="1"/>
          <p:nvPr/>
        </p:nvSpPr>
        <p:spPr bwMode="auto">
          <a:xfrm>
            <a:off x="0" y="1235075"/>
            <a:ext cx="9144000" cy="765175"/>
          </a:xfrm>
          <a:prstGeom prst="rect">
            <a:avLst/>
          </a:prstGeom>
          <a:noFill/>
          <a:ln w="9525">
            <a:noFill/>
            <a:miter lim="800000"/>
          </a:ln>
        </p:spPr>
        <p:txBody>
          <a:bodyPr/>
          <a:lstStyle/>
          <a:p>
            <a:pPr marL="342900" indent="-342900" algn="ctr" eaLnBrk="0" hangingPunct="0">
              <a:spcBef>
                <a:spcPct val="20000"/>
              </a:spcBef>
            </a:pPr>
            <a:endParaRPr lang="zh-CN" altLang="en-US" sz="3200" b="1" dirty="0">
              <a:solidFill>
                <a:srgbClr val="0000FF"/>
              </a:solidFill>
              <a:latin typeface="华文楷体" pitchFamily="2" charset="-122"/>
              <a:ea typeface="华文楷体" pitchFamily="2" charset="-122"/>
            </a:endParaRPr>
          </a:p>
        </p:txBody>
      </p:sp>
      <p:sp>
        <p:nvSpPr>
          <p:cNvPr id="7" name="矩形 6"/>
          <p:cNvSpPr/>
          <p:nvPr/>
        </p:nvSpPr>
        <p:spPr>
          <a:xfrm>
            <a:off x="850265" y="213995"/>
            <a:ext cx="6173470" cy="762000"/>
          </a:xfrm>
          <a:prstGeom prst="rect">
            <a:avLst/>
          </a:prstGeom>
        </p:spPr>
        <p:txBody>
          <a:bodyPr wrap="square">
            <a:spAutoFit/>
          </a:bodyPr>
          <a:lstStyle/>
          <a:p>
            <a:pPr algn="ctr"/>
            <a:r>
              <a:rPr lang="zh-CN" altLang="en-US" sz="44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管理规定介绍</a:t>
            </a:r>
            <a:r>
              <a:rPr lang="en-US" altLang="zh-CN" sz="2800" b="1" dirty="0" smtClean="0">
                <a:solidFill>
                  <a:srgbClr val="C00000"/>
                </a:solidFill>
                <a:effectLst>
                  <a:outerShdw blurRad="38100" dist="38100" dir="2700000" algn="tl">
                    <a:srgbClr val="000000">
                      <a:alpha val="43137"/>
                    </a:srgbClr>
                  </a:outerShdw>
                </a:effectLst>
                <a:latin typeface="华文楷体" pitchFamily="2" charset="-122"/>
                <a:ea typeface="华文楷体" pitchFamily="2" charset="-122"/>
              </a:rPr>
              <a:t>(Regulations)</a:t>
            </a:r>
          </a:p>
        </p:txBody>
      </p:sp>
      <p:sp>
        <p:nvSpPr>
          <p:cNvPr id="10" name="TextBox 9"/>
          <p:cNvSpPr txBox="1"/>
          <p:nvPr/>
        </p:nvSpPr>
        <p:spPr>
          <a:xfrm>
            <a:off x="4427984" y="2348880"/>
            <a:ext cx="4464496" cy="3416320"/>
          </a:xfrm>
          <a:prstGeom prst="rect">
            <a:avLst/>
          </a:prstGeom>
          <a:noFill/>
        </p:spPr>
        <p:txBody>
          <a:bodyPr wrap="square" rtlCol="0">
            <a:spAutoFit/>
          </a:bodyPr>
          <a:lstStyle/>
          <a:p>
            <a:pPr>
              <a:defRPr/>
            </a:pPr>
            <a:r>
              <a:rPr lang="zh-CN" altLang="en-US" sz="5400" dirty="0" smtClean="0">
                <a:solidFill>
                  <a:srgbClr val="FF0000"/>
                </a:solidFill>
              </a:rPr>
              <a:t>仔细阅读！</a:t>
            </a:r>
            <a:endParaRPr lang="en-US" altLang="zh-CN" sz="5400" dirty="0" smtClean="0">
              <a:solidFill>
                <a:srgbClr val="FF0000"/>
              </a:solidFill>
            </a:endParaRPr>
          </a:p>
          <a:p>
            <a:pPr>
              <a:defRPr/>
            </a:pPr>
            <a:r>
              <a:rPr lang="en-US" altLang="zh-CN" sz="3600" dirty="0" smtClean="0">
                <a:solidFill>
                  <a:srgbClr val="FF0000"/>
                </a:solidFill>
                <a:latin typeface="Times New Roman" pitchFamily="18" charset="0"/>
                <a:cs typeface="Times New Roman" pitchFamily="18" charset="0"/>
              </a:rPr>
              <a:t>Read it carefully</a:t>
            </a:r>
            <a:r>
              <a:rPr lang="zh-CN" altLang="en-US" sz="3600" dirty="0" smtClean="0">
                <a:solidFill>
                  <a:srgbClr val="FF0000"/>
                </a:solidFill>
                <a:latin typeface="Times New Roman" pitchFamily="18" charset="0"/>
                <a:cs typeface="Times New Roman" pitchFamily="18" charset="0"/>
              </a:rPr>
              <a:t> ！</a:t>
            </a:r>
          </a:p>
          <a:p>
            <a:pPr>
              <a:defRPr/>
            </a:pPr>
            <a:r>
              <a:rPr lang="en-US" altLang="zh-CN" sz="3600" dirty="0" smtClean="0">
                <a:solidFill>
                  <a:srgbClr val="FF0000"/>
                </a:solidFill>
                <a:latin typeface="Times New Roman" pitchFamily="18" charset="0"/>
                <a:cs typeface="Times New Roman" pitchFamily="18" charset="0"/>
              </a:rPr>
              <a:t>Y</a:t>
            </a:r>
            <a:r>
              <a:rPr lang="zh-CN" altLang="en-US" sz="3600" dirty="0" smtClean="0">
                <a:solidFill>
                  <a:srgbClr val="FF0000"/>
                </a:solidFill>
                <a:latin typeface="Times New Roman" pitchFamily="18" charset="0"/>
                <a:cs typeface="Times New Roman" pitchFamily="18" charset="0"/>
              </a:rPr>
              <a:t>ou can find </a:t>
            </a:r>
            <a:r>
              <a:rPr lang="zh-CN" altLang="en-US" sz="3600" dirty="0">
                <a:solidFill>
                  <a:srgbClr val="FF0000"/>
                </a:solidFill>
                <a:latin typeface="Times New Roman" pitchFamily="18" charset="0"/>
                <a:cs typeface="Times New Roman" pitchFamily="18" charset="0"/>
              </a:rPr>
              <a:t>all the </a:t>
            </a:r>
            <a:r>
              <a:rPr lang="zh-CN" altLang="en-US" sz="3600" dirty="0" smtClean="0">
                <a:solidFill>
                  <a:srgbClr val="FF0000"/>
                </a:solidFill>
                <a:latin typeface="Times New Roman" pitchFamily="18" charset="0"/>
                <a:cs typeface="Times New Roman" pitchFamily="18" charset="0"/>
              </a:rPr>
              <a:t>information you need in it. </a:t>
            </a:r>
            <a:r>
              <a:rPr lang="en-US" altLang="zh-CN" sz="3600" dirty="0" smtClean="0">
                <a:solidFill>
                  <a:srgbClr val="FF0000"/>
                </a:solidFill>
                <a:latin typeface="Times New Roman" pitchFamily="18" charset="0"/>
                <a:cs typeface="Times New Roman" pitchFamily="18" charset="0"/>
              </a:rPr>
              <a:t> </a:t>
            </a:r>
          </a:p>
          <a:p>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79512" y="1268760"/>
            <a:ext cx="4010794" cy="5184576"/>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9592" y="332656"/>
            <a:ext cx="5662412" cy="584775"/>
          </a:xfrm>
          <a:prstGeom prst="rect">
            <a:avLst/>
          </a:prstGeom>
        </p:spPr>
        <p:txBody>
          <a:bodyPr wrap="square">
            <a:spAutoFit/>
          </a:bodyPr>
          <a:lstStyle/>
          <a:p>
            <a:pPr indent="381000" algn="ctr" eaLnBrk="0" hangingPunct="0"/>
            <a:r>
              <a:rPr lang="zh-CN" altLang="en-US" sz="3200" b="1" dirty="0" smtClean="0">
                <a:solidFill>
                  <a:srgbClr val="FF0000"/>
                </a:solidFill>
              </a:rPr>
              <a:t>换班</a:t>
            </a:r>
            <a:r>
              <a:rPr lang="en-US" altLang="zh-CN" sz="3200" b="1" dirty="0" smtClean="0">
                <a:solidFill>
                  <a:srgbClr val="FF0000"/>
                </a:solidFill>
              </a:rPr>
              <a:t>C</a:t>
            </a:r>
            <a:r>
              <a:rPr lang="en-US" altLang="zh-CN" sz="3200" b="1" dirty="0" smtClean="0">
                <a:solidFill>
                  <a:srgbClr val="FF0000"/>
                </a:solidFill>
                <a:latin typeface="+mn-ea"/>
              </a:rPr>
              <a:t>hange the class</a:t>
            </a:r>
            <a:endParaRPr lang="zh-CN" altLang="zh-CN" sz="3200" b="1" dirty="0">
              <a:solidFill>
                <a:srgbClr val="FF0000"/>
              </a:solidFill>
            </a:endParaRPr>
          </a:p>
        </p:txBody>
      </p:sp>
      <p:graphicFrame>
        <p:nvGraphicFramePr>
          <p:cNvPr id="4" name="图示 3"/>
          <p:cNvGraphicFramePr/>
          <p:nvPr/>
        </p:nvGraphicFramePr>
        <p:xfrm>
          <a:off x="-1188640" y="1772816"/>
          <a:ext cx="61206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5576" y="1268760"/>
            <a:ext cx="2448272" cy="523220"/>
          </a:xfrm>
          <a:prstGeom prst="rect">
            <a:avLst/>
          </a:prstGeom>
          <a:noFill/>
        </p:spPr>
        <p:txBody>
          <a:bodyPr wrap="square" rtlCol="0">
            <a:spAutoFit/>
          </a:bodyPr>
          <a:lstStyle/>
          <a:p>
            <a:r>
              <a:rPr lang="zh-CN" altLang="en-US" sz="2800" b="1" dirty="0" smtClean="0">
                <a:solidFill>
                  <a:srgbClr val="C00000"/>
                </a:solidFill>
              </a:rPr>
              <a:t>高班转入低班</a:t>
            </a:r>
            <a:endParaRPr lang="zh-CN" altLang="en-US" sz="2800" b="1" dirty="0">
              <a:solidFill>
                <a:srgbClr val="C00000"/>
              </a:solidFill>
            </a:endParaRPr>
          </a:p>
        </p:txBody>
      </p:sp>
      <p:graphicFrame>
        <p:nvGraphicFramePr>
          <p:cNvPr id="8" name="图示 7"/>
          <p:cNvGraphicFramePr/>
          <p:nvPr/>
        </p:nvGraphicFramePr>
        <p:xfrm>
          <a:off x="3491880" y="206084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5436096" y="1340768"/>
            <a:ext cx="2448272" cy="523220"/>
          </a:xfrm>
          <a:prstGeom prst="rect">
            <a:avLst/>
          </a:prstGeom>
          <a:noFill/>
        </p:spPr>
        <p:txBody>
          <a:bodyPr wrap="square" rtlCol="0">
            <a:spAutoFit/>
          </a:bodyPr>
          <a:lstStyle/>
          <a:p>
            <a:r>
              <a:rPr lang="zh-CN" altLang="en-US" sz="2800" b="1" dirty="0" smtClean="0">
                <a:solidFill>
                  <a:srgbClr val="C00000"/>
                </a:solidFill>
              </a:rPr>
              <a:t>低班转入高班</a:t>
            </a:r>
            <a:endParaRPr lang="zh-CN" altLang="en-US" sz="2800" b="1" dirty="0">
              <a:solidFill>
                <a:srgbClr val="C00000"/>
              </a:solidFill>
            </a:endParaRPr>
          </a:p>
        </p:txBody>
      </p:sp>
      <p:cxnSp>
        <p:nvCxnSpPr>
          <p:cNvPr id="11" name="曲线连接符 10"/>
          <p:cNvCxnSpPr/>
          <p:nvPr/>
        </p:nvCxnSpPr>
        <p:spPr>
          <a:xfrm rot="16200000" flipV="1">
            <a:off x="2555776" y="2636912"/>
            <a:ext cx="3168352" cy="2592288"/>
          </a:xfrm>
          <a:prstGeom prst="curvedConnector3">
            <a:avLst>
              <a:gd name="adj1" fmla="val 50000"/>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gray">
          <a:xfrm>
            <a:off x="3059832" y="1484784"/>
            <a:ext cx="2376264" cy="1368152"/>
          </a:xfrm>
          <a:prstGeom prst="ellipse">
            <a:avLst/>
          </a:prstGeom>
          <a:solidFill>
            <a:srgbClr val="92D05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4" name="TextBox 13"/>
          <p:cNvSpPr txBox="1"/>
          <p:nvPr/>
        </p:nvSpPr>
        <p:spPr>
          <a:xfrm>
            <a:off x="3347864" y="1916832"/>
            <a:ext cx="1944216" cy="461665"/>
          </a:xfrm>
          <a:prstGeom prst="rect">
            <a:avLst/>
          </a:prstGeom>
          <a:noFill/>
        </p:spPr>
        <p:txBody>
          <a:bodyPr wrap="square" rtlCol="0">
            <a:spAutoFit/>
          </a:bodyPr>
          <a:lstStyle/>
          <a:p>
            <a:r>
              <a:rPr lang="zh-CN" altLang="en-US" sz="2400" dirty="0" smtClean="0">
                <a:solidFill>
                  <a:srgbClr val="C00000"/>
                </a:solidFill>
              </a:rPr>
              <a:t>开课两周内</a:t>
            </a:r>
            <a:endParaRPr lang="zh-CN" altLang="en-US" sz="2400" dirty="0">
              <a:solidFill>
                <a:srgbClr val="C00000"/>
              </a:solidFill>
            </a:endParaRPr>
          </a:p>
        </p:txBody>
      </p:sp>
      <p:sp>
        <p:nvSpPr>
          <p:cNvPr id="10" name="TextBox 9"/>
          <p:cNvSpPr txBox="1"/>
          <p:nvPr/>
        </p:nvSpPr>
        <p:spPr>
          <a:xfrm>
            <a:off x="5580112" y="4653136"/>
            <a:ext cx="648072" cy="369332"/>
          </a:xfrm>
          <a:prstGeom prst="rect">
            <a:avLst/>
          </a:prstGeom>
          <a:noFill/>
        </p:spPr>
        <p:txBody>
          <a:bodyPr wrap="square" rtlCol="0">
            <a:spAutoFit/>
          </a:bodyPr>
          <a:lstStyle/>
          <a:p>
            <a:r>
              <a:rPr lang="zh-CN" altLang="en-US" dirty="0" smtClean="0">
                <a:solidFill>
                  <a:srgbClr val="FF0000"/>
                </a:solidFill>
              </a:rPr>
              <a:t>合格</a:t>
            </a:r>
            <a:endParaRPr lang="zh-CN" altLang="en-US" dirty="0">
              <a:solidFill>
                <a:srgbClr val="FF0000"/>
              </a:solidFill>
            </a:endParaRPr>
          </a:p>
        </p:txBody>
      </p:sp>
      <p:sp>
        <p:nvSpPr>
          <p:cNvPr id="15" name="TextBox 14"/>
          <p:cNvSpPr txBox="1"/>
          <p:nvPr/>
        </p:nvSpPr>
        <p:spPr>
          <a:xfrm>
            <a:off x="8100392" y="4581128"/>
            <a:ext cx="648072" cy="646331"/>
          </a:xfrm>
          <a:prstGeom prst="rect">
            <a:avLst/>
          </a:prstGeom>
          <a:noFill/>
        </p:spPr>
        <p:txBody>
          <a:bodyPr wrap="square" rtlCol="0">
            <a:spAutoFit/>
          </a:bodyPr>
          <a:lstStyle/>
          <a:p>
            <a:r>
              <a:rPr lang="zh-CN" altLang="en-US" b="1" dirty="0" smtClean="0">
                <a:solidFill>
                  <a:schemeClr val="accent2">
                    <a:lumMod val="50000"/>
                  </a:schemeClr>
                </a:solidFill>
              </a:rPr>
              <a:t>留在原班</a:t>
            </a:r>
            <a:endParaRPr lang="zh-CN" altLang="en-US" b="1" dirty="0">
              <a:solidFill>
                <a:schemeClr val="accent2">
                  <a:lumMod val="50000"/>
                </a:schemeClr>
              </a:solidFill>
            </a:endParaRPr>
          </a:p>
        </p:txBody>
      </p:sp>
      <p:cxnSp>
        <p:nvCxnSpPr>
          <p:cNvPr id="17" name="直接箭头连接符 16"/>
          <p:cNvCxnSpPr/>
          <p:nvPr/>
        </p:nvCxnSpPr>
        <p:spPr>
          <a:xfrm>
            <a:off x="7092280" y="4941168"/>
            <a:ext cx="1008112" cy="0"/>
          </a:xfrm>
          <a:prstGeom prst="straightConnector1">
            <a:avLst/>
          </a:prstGeom>
          <a:ln w="85725">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20272" y="4581128"/>
            <a:ext cx="936104" cy="369332"/>
          </a:xfrm>
          <a:prstGeom prst="rect">
            <a:avLst/>
          </a:prstGeom>
          <a:noFill/>
        </p:spPr>
        <p:txBody>
          <a:bodyPr wrap="square" rtlCol="0">
            <a:spAutoFit/>
          </a:bodyPr>
          <a:lstStyle/>
          <a:p>
            <a:r>
              <a:rPr lang="zh-CN" altLang="en-US" dirty="0" smtClean="0"/>
              <a:t>不合格</a:t>
            </a:r>
            <a:endParaRPr lang="zh-CN" altLang="en-US"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9592" y="332656"/>
            <a:ext cx="5662412" cy="584775"/>
          </a:xfrm>
          <a:prstGeom prst="rect">
            <a:avLst/>
          </a:prstGeom>
        </p:spPr>
        <p:txBody>
          <a:bodyPr wrap="square">
            <a:spAutoFit/>
          </a:bodyPr>
          <a:lstStyle/>
          <a:p>
            <a:pPr indent="381000" algn="ctr" eaLnBrk="0" hangingPunct="0"/>
            <a:r>
              <a:rPr lang="zh-CN" altLang="en-US" sz="3200" b="1" dirty="0" smtClean="0">
                <a:solidFill>
                  <a:srgbClr val="FF0000"/>
                </a:solidFill>
              </a:rPr>
              <a:t>换班</a:t>
            </a:r>
            <a:r>
              <a:rPr lang="en-US" altLang="zh-CN" sz="3200" b="1" dirty="0" smtClean="0">
                <a:solidFill>
                  <a:srgbClr val="FF0000"/>
                </a:solidFill>
              </a:rPr>
              <a:t>C</a:t>
            </a:r>
            <a:r>
              <a:rPr lang="en-US" altLang="zh-CN" sz="3200" b="1" dirty="0" smtClean="0">
                <a:solidFill>
                  <a:srgbClr val="FF0000"/>
                </a:solidFill>
                <a:latin typeface="+mn-ea"/>
              </a:rPr>
              <a:t>hange the class</a:t>
            </a:r>
            <a:endParaRPr lang="zh-CN" altLang="zh-CN" sz="3200" b="1" dirty="0">
              <a:solidFill>
                <a:srgbClr val="FF0000"/>
              </a:solidFill>
            </a:endParaRPr>
          </a:p>
        </p:txBody>
      </p:sp>
      <p:graphicFrame>
        <p:nvGraphicFramePr>
          <p:cNvPr id="4" name="图示 3"/>
          <p:cNvGraphicFramePr/>
          <p:nvPr>
            <p:extLst>
              <p:ext uri="{D42A27DB-BD31-4B8C-83A1-F6EECF244321}">
                <p14:modId xmlns:p14="http://schemas.microsoft.com/office/powerpoint/2010/main" xmlns="" val="2816182889"/>
              </p:ext>
            </p:extLst>
          </p:nvPr>
        </p:nvGraphicFramePr>
        <p:xfrm>
          <a:off x="-1188640" y="1772816"/>
          <a:ext cx="6120680"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1268760"/>
            <a:ext cx="2736304" cy="523220"/>
          </a:xfrm>
          <a:prstGeom prst="rect">
            <a:avLst/>
          </a:prstGeom>
          <a:noFill/>
        </p:spPr>
        <p:txBody>
          <a:bodyPr wrap="square" rtlCol="0">
            <a:spAutoFit/>
          </a:bodyPr>
          <a:lstStyle/>
          <a:p>
            <a:r>
              <a:rPr lang="en-US" altLang="zh-CN" sz="2800" b="1" dirty="0" smtClean="0">
                <a:solidFill>
                  <a:srgbClr val="C00000"/>
                </a:solidFill>
              </a:rPr>
              <a:t>Class B to class A</a:t>
            </a:r>
            <a:endParaRPr lang="zh-CN" altLang="en-US" sz="2800" b="1" dirty="0">
              <a:solidFill>
                <a:srgbClr val="C00000"/>
              </a:solidFill>
            </a:endParaRPr>
          </a:p>
        </p:txBody>
      </p:sp>
      <p:graphicFrame>
        <p:nvGraphicFramePr>
          <p:cNvPr id="8" name="图示 7"/>
          <p:cNvGraphicFramePr/>
          <p:nvPr>
            <p:extLst>
              <p:ext uri="{D42A27DB-BD31-4B8C-83A1-F6EECF244321}">
                <p14:modId xmlns:p14="http://schemas.microsoft.com/office/powerpoint/2010/main" xmlns="" val="428721077"/>
              </p:ext>
            </p:extLst>
          </p:nvPr>
        </p:nvGraphicFramePr>
        <p:xfrm>
          <a:off x="3491880" y="206084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5436096" y="1340768"/>
            <a:ext cx="2808312" cy="523220"/>
          </a:xfrm>
          <a:prstGeom prst="rect">
            <a:avLst/>
          </a:prstGeom>
          <a:noFill/>
        </p:spPr>
        <p:txBody>
          <a:bodyPr wrap="square" rtlCol="0">
            <a:spAutoFit/>
          </a:bodyPr>
          <a:lstStyle/>
          <a:p>
            <a:r>
              <a:rPr lang="en-US" altLang="zh-CN" sz="2800" b="1" dirty="0">
                <a:solidFill>
                  <a:srgbClr val="C00000"/>
                </a:solidFill>
              </a:rPr>
              <a:t>Class B to class </a:t>
            </a:r>
            <a:r>
              <a:rPr lang="en-US" altLang="zh-CN" sz="2800" b="1" dirty="0" smtClean="0">
                <a:solidFill>
                  <a:srgbClr val="C00000"/>
                </a:solidFill>
              </a:rPr>
              <a:t>C</a:t>
            </a:r>
            <a:endParaRPr lang="zh-CN" altLang="en-US" sz="2800" b="1" dirty="0">
              <a:solidFill>
                <a:srgbClr val="C00000"/>
              </a:solidFill>
            </a:endParaRPr>
          </a:p>
        </p:txBody>
      </p:sp>
      <p:cxnSp>
        <p:nvCxnSpPr>
          <p:cNvPr id="11" name="曲线连接符 10"/>
          <p:cNvCxnSpPr/>
          <p:nvPr/>
        </p:nvCxnSpPr>
        <p:spPr>
          <a:xfrm rot="16200000" flipV="1">
            <a:off x="2555776" y="2636912"/>
            <a:ext cx="3168352" cy="2592288"/>
          </a:xfrm>
          <a:prstGeom prst="curvedConnector3">
            <a:avLst>
              <a:gd name="adj1" fmla="val 50000"/>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gray">
          <a:xfrm>
            <a:off x="3059832" y="1484784"/>
            <a:ext cx="2376264" cy="1368152"/>
          </a:xfrm>
          <a:prstGeom prst="ellipse">
            <a:avLst/>
          </a:prstGeom>
          <a:solidFill>
            <a:srgbClr val="92D05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4" name="TextBox 13"/>
          <p:cNvSpPr txBox="1"/>
          <p:nvPr/>
        </p:nvSpPr>
        <p:spPr>
          <a:xfrm>
            <a:off x="3347864" y="1916832"/>
            <a:ext cx="1944216" cy="461665"/>
          </a:xfrm>
          <a:prstGeom prst="rect">
            <a:avLst/>
          </a:prstGeom>
          <a:noFill/>
        </p:spPr>
        <p:txBody>
          <a:bodyPr wrap="square" rtlCol="0">
            <a:spAutoFit/>
          </a:bodyPr>
          <a:lstStyle/>
          <a:p>
            <a:r>
              <a:rPr lang="en-US" altLang="zh-CN" sz="2400" dirty="0" smtClean="0">
                <a:solidFill>
                  <a:srgbClr val="C00000"/>
                </a:solidFill>
              </a:rPr>
              <a:t>In 2 weeks</a:t>
            </a:r>
            <a:endParaRPr lang="zh-CN" altLang="en-US" sz="2400" dirty="0">
              <a:solidFill>
                <a:srgbClr val="C00000"/>
              </a:solidFill>
            </a:endParaRPr>
          </a:p>
        </p:txBody>
      </p:sp>
      <p:sp>
        <p:nvSpPr>
          <p:cNvPr id="10" name="TextBox 9"/>
          <p:cNvSpPr txBox="1"/>
          <p:nvPr/>
        </p:nvSpPr>
        <p:spPr>
          <a:xfrm>
            <a:off x="5580112" y="4653136"/>
            <a:ext cx="648072" cy="369332"/>
          </a:xfrm>
          <a:prstGeom prst="rect">
            <a:avLst/>
          </a:prstGeom>
          <a:noFill/>
        </p:spPr>
        <p:txBody>
          <a:bodyPr wrap="square" rtlCol="0">
            <a:spAutoFit/>
          </a:bodyPr>
          <a:lstStyle/>
          <a:p>
            <a:r>
              <a:rPr lang="en-US" altLang="zh-CN" dirty="0" smtClean="0">
                <a:solidFill>
                  <a:srgbClr val="FF0000"/>
                </a:solidFill>
              </a:rPr>
              <a:t>Pass</a:t>
            </a:r>
            <a:endParaRPr lang="zh-CN" altLang="en-US" dirty="0">
              <a:solidFill>
                <a:srgbClr val="FF0000"/>
              </a:solidFill>
            </a:endParaRPr>
          </a:p>
        </p:txBody>
      </p:sp>
      <p:sp>
        <p:nvSpPr>
          <p:cNvPr id="15" name="TextBox 14"/>
          <p:cNvSpPr txBox="1"/>
          <p:nvPr/>
        </p:nvSpPr>
        <p:spPr>
          <a:xfrm>
            <a:off x="8100392" y="4581128"/>
            <a:ext cx="648072" cy="646331"/>
          </a:xfrm>
          <a:prstGeom prst="rect">
            <a:avLst/>
          </a:prstGeom>
          <a:noFill/>
        </p:spPr>
        <p:txBody>
          <a:bodyPr wrap="square" rtlCol="0">
            <a:spAutoFit/>
          </a:bodyPr>
          <a:lstStyle/>
          <a:p>
            <a:r>
              <a:rPr lang="en-US" altLang="zh-CN" b="1" dirty="0" smtClean="0">
                <a:solidFill>
                  <a:schemeClr val="accent2">
                    <a:lumMod val="50000"/>
                  </a:schemeClr>
                </a:solidFill>
              </a:rPr>
              <a:t>Stay in B</a:t>
            </a:r>
            <a:endParaRPr lang="zh-CN" altLang="en-US" b="1" dirty="0">
              <a:solidFill>
                <a:schemeClr val="accent2">
                  <a:lumMod val="50000"/>
                </a:schemeClr>
              </a:solidFill>
            </a:endParaRPr>
          </a:p>
        </p:txBody>
      </p:sp>
      <p:cxnSp>
        <p:nvCxnSpPr>
          <p:cNvPr id="17" name="直接箭头连接符 16"/>
          <p:cNvCxnSpPr/>
          <p:nvPr/>
        </p:nvCxnSpPr>
        <p:spPr>
          <a:xfrm>
            <a:off x="7092280" y="4941168"/>
            <a:ext cx="1008112" cy="0"/>
          </a:xfrm>
          <a:prstGeom prst="straightConnector1">
            <a:avLst/>
          </a:prstGeom>
          <a:ln w="85725">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20272" y="4581128"/>
            <a:ext cx="936104" cy="369332"/>
          </a:xfrm>
          <a:prstGeom prst="rect">
            <a:avLst/>
          </a:prstGeom>
          <a:noFill/>
        </p:spPr>
        <p:txBody>
          <a:bodyPr wrap="square" rtlCol="0">
            <a:spAutoFit/>
          </a:bodyPr>
          <a:lstStyle/>
          <a:p>
            <a:r>
              <a:rPr lang="en-US" altLang="zh-CN" dirty="0" smtClean="0"/>
              <a:t>Fail</a:t>
            </a:r>
            <a:endParaRPr lang="zh-CN" altLang="en-US" dirty="0"/>
          </a:p>
        </p:txBody>
      </p:sp>
      <p:sp>
        <p:nvSpPr>
          <p:cNvPr id="2" name="文本框 1"/>
          <p:cNvSpPr txBox="1"/>
          <p:nvPr/>
        </p:nvSpPr>
        <p:spPr>
          <a:xfrm>
            <a:off x="1708785" y="3609340"/>
            <a:ext cx="309880" cy="368300"/>
          </a:xfrm>
          <a:prstGeom prst="rect">
            <a:avLst/>
          </a:prstGeom>
          <a:noFill/>
        </p:spPr>
        <p:txBody>
          <a:bodyPr wrap="none" rtlCol="0">
            <a:spAutoFit/>
          </a:bodyPr>
          <a:lstStyle/>
          <a:p>
            <a:endParaRPr lang="zh-CN" altLang="en-US"/>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七角星 21"/>
          <p:cNvSpPr/>
          <p:nvPr/>
        </p:nvSpPr>
        <p:spPr bwMode="gray">
          <a:xfrm>
            <a:off x="6156176" y="1340768"/>
            <a:ext cx="2520280" cy="1512168"/>
          </a:xfrm>
          <a:prstGeom prst="star7">
            <a:avLst/>
          </a:prstGeom>
          <a:solidFill>
            <a:srgbClr val="00B0F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5" name="矩形 4"/>
          <p:cNvSpPr/>
          <p:nvPr/>
        </p:nvSpPr>
        <p:spPr>
          <a:xfrm>
            <a:off x="1000100" y="214290"/>
            <a:ext cx="5643602" cy="769441"/>
          </a:xfrm>
          <a:prstGeom prst="rect">
            <a:avLst/>
          </a:prstGeom>
        </p:spPr>
        <p:txBody>
          <a:bodyPr wrap="square">
            <a:spAutoFit/>
          </a:bodyPr>
          <a:lstStyle/>
          <a:p>
            <a:pPr algn="ctr"/>
            <a:r>
              <a:rPr lang="zh-CN" altLang="en-US" sz="4400" b="1" dirty="0" smtClean="0">
                <a:solidFill>
                  <a:srgbClr val="FF0000"/>
                </a:solidFill>
              </a:rPr>
              <a:t>考 勤  </a:t>
            </a:r>
            <a:r>
              <a:rPr lang="en-US" altLang="zh-CN" sz="4400" b="1" dirty="0" smtClean="0">
                <a:solidFill>
                  <a:srgbClr val="FF0000"/>
                </a:solidFill>
                <a:latin typeface="Times New Roman" pitchFamily="18" charset="0"/>
                <a:cs typeface="Times New Roman" pitchFamily="18" charset="0"/>
              </a:rPr>
              <a:t>Attendance</a:t>
            </a:r>
            <a:endParaRPr lang="zh-CN" altLang="en-US" sz="4400" b="1" dirty="0">
              <a:solidFill>
                <a:srgbClr val="FF0000"/>
              </a:solidFill>
              <a:effectLst>
                <a:outerShdw blurRad="38100" dist="38100" dir="2700000" algn="tl">
                  <a:srgbClr val="000000">
                    <a:alpha val="43137"/>
                  </a:srgbClr>
                </a:outerShdw>
              </a:effectLst>
              <a:latin typeface="Times New Roman" pitchFamily="18" charset="0"/>
              <a:ea typeface="华文楷体" pitchFamily="2" charset="-122"/>
              <a:cs typeface="Times New Roman" pitchFamily="18" charset="0"/>
            </a:endParaRPr>
          </a:p>
        </p:txBody>
      </p:sp>
      <p:sp>
        <p:nvSpPr>
          <p:cNvPr id="6" name="TextBox 5"/>
          <p:cNvSpPr txBox="1"/>
          <p:nvPr/>
        </p:nvSpPr>
        <p:spPr>
          <a:xfrm rot="864253">
            <a:off x="6225544" y="3328812"/>
            <a:ext cx="504056" cy="1200329"/>
          </a:xfrm>
          <a:prstGeom prst="rect">
            <a:avLst/>
          </a:prstGeom>
          <a:noFill/>
        </p:spPr>
        <p:txBody>
          <a:bodyPr wrap="square" rtlCol="0">
            <a:spAutoFit/>
          </a:bodyPr>
          <a:lstStyle/>
          <a:p>
            <a:r>
              <a:rPr lang="zh-CN" altLang="en-US" sz="3600" b="1" dirty="0" smtClean="0">
                <a:solidFill>
                  <a:srgbClr val="FF0000"/>
                </a:solidFill>
              </a:rPr>
              <a:t>旷</a:t>
            </a:r>
            <a:endParaRPr lang="en-US" altLang="zh-CN" sz="3600" b="1" dirty="0" smtClean="0">
              <a:solidFill>
                <a:srgbClr val="FF0000"/>
              </a:solidFill>
            </a:endParaRPr>
          </a:p>
          <a:p>
            <a:r>
              <a:rPr lang="zh-CN" altLang="en-US" sz="3600" b="1" dirty="0" smtClean="0">
                <a:solidFill>
                  <a:srgbClr val="FF0000"/>
                </a:solidFill>
              </a:rPr>
              <a:t>课</a:t>
            </a:r>
            <a:endParaRPr lang="zh-CN" altLang="en-US" sz="3600" b="1" dirty="0">
              <a:solidFill>
                <a:srgbClr val="FF0000"/>
              </a:solidFill>
            </a:endParaRPr>
          </a:p>
        </p:txBody>
      </p:sp>
      <p:sp>
        <p:nvSpPr>
          <p:cNvPr id="8" name="TextBox 7"/>
          <p:cNvSpPr txBox="1"/>
          <p:nvPr/>
        </p:nvSpPr>
        <p:spPr>
          <a:xfrm>
            <a:off x="7092280" y="3429000"/>
            <a:ext cx="648072" cy="1200329"/>
          </a:xfrm>
          <a:prstGeom prst="rect">
            <a:avLst/>
          </a:prstGeom>
          <a:noFill/>
        </p:spPr>
        <p:txBody>
          <a:bodyPr wrap="square" rtlCol="0">
            <a:spAutoFit/>
          </a:bodyPr>
          <a:lstStyle/>
          <a:p>
            <a:r>
              <a:rPr lang="zh-CN" altLang="en-US" sz="3600" b="1" dirty="0" smtClean="0">
                <a:solidFill>
                  <a:srgbClr val="FF0000"/>
                </a:solidFill>
              </a:rPr>
              <a:t>事</a:t>
            </a:r>
            <a:endParaRPr lang="en-US" altLang="zh-CN" sz="3600" b="1" dirty="0" smtClean="0">
              <a:solidFill>
                <a:srgbClr val="FF0000"/>
              </a:solidFill>
            </a:endParaRPr>
          </a:p>
          <a:p>
            <a:r>
              <a:rPr lang="zh-CN" altLang="en-US" sz="3600" b="1" dirty="0" smtClean="0">
                <a:solidFill>
                  <a:srgbClr val="FF0000"/>
                </a:solidFill>
              </a:rPr>
              <a:t>假</a:t>
            </a:r>
            <a:endParaRPr lang="zh-CN" altLang="en-US" sz="3600" b="1" dirty="0">
              <a:solidFill>
                <a:srgbClr val="FF0000"/>
              </a:solidFill>
            </a:endParaRPr>
          </a:p>
        </p:txBody>
      </p:sp>
      <p:sp>
        <p:nvSpPr>
          <p:cNvPr id="9" name="TextBox 8"/>
          <p:cNvSpPr txBox="1"/>
          <p:nvPr/>
        </p:nvSpPr>
        <p:spPr>
          <a:xfrm rot="20672306">
            <a:off x="7959329" y="3359247"/>
            <a:ext cx="720080" cy="1200329"/>
          </a:xfrm>
          <a:prstGeom prst="rect">
            <a:avLst/>
          </a:prstGeom>
          <a:noFill/>
        </p:spPr>
        <p:txBody>
          <a:bodyPr wrap="square" rtlCol="0">
            <a:spAutoFit/>
          </a:bodyPr>
          <a:lstStyle/>
          <a:p>
            <a:r>
              <a:rPr lang="zh-CN" altLang="en-US" sz="3600" b="1" dirty="0" smtClean="0">
                <a:solidFill>
                  <a:srgbClr val="FF0000"/>
                </a:solidFill>
              </a:rPr>
              <a:t>病</a:t>
            </a:r>
            <a:endParaRPr lang="en-US" altLang="zh-CN" sz="3600" b="1" dirty="0" smtClean="0">
              <a:solidFill>
                <a:srgbClr val="FF0000"/>
              </a:solidFill>
            </a:endParaRPr>
          </a:p>
          <a:p>
            <a:r>
              <a:rPr lang="zh-CN" altLang="en-US" sz="3600" b="1" dirty="0" smtClean="0">
                <a:solidFill>
                  <a:srgbClr val="FF0000"/>
                </a:solidFill>
              </a:rPr>
              <a:t>假</a:t>
            </a:r>
            <a:endParaRPr lang="zh-CN" altLang="en-US" sz="3600" b="1" dirty="0">
              <a:solidFill>
                <a:srgbClr val="FF0000"/>
              </a:solidFill>
            </a:endParaRPr>
          </a:p>
        </p:txBody>
      </p:sp>
      <p:sp>
        <p:nvSpPr>
          <p:cNvPr id="10" name="椭圆 9"/>
          <p:cNvSpPr/>
          <p:nvPr/>
        </p:nvSpPr>
        <p:spPr bwMode="gray">
          <a:xfrm>
            <a:off x="5868144" y="4797152"/>
            <a:ext cx="2952328" cy="1584176"/>
          </a:xfrm>
          <a:prstGeom prst="ellipse">
            <a:avLst/>
          </a:prstGeom>
          <a:solidFill>
            <a:schemeClr val="tx2">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1" name="TextBox 10"/>
          <p:cNvSpPr txBox="1"/>
          <p:nvPr/>
        </p:nvSpPr>
        <p:spPr>
          <a:xfrm>
            <a:off x="5868144" y="5157192"/>
            <a:ext cx="2958234" cy="923330"/>
          </a:xfrm>
          <a:prstGeom prst="rect">
            <a:avLst/>
          </a:prstGeom>
          <a:noFill/>
        </p:spPr>
        <p:txBody>
          <a:bodyPr wrap="square" rtlCol="0">
            <a:spAutoFit/>
          </a:bodyPr>
          <a:lstStyle/>
          <a:p>
            <a:r>
              <a:rPr lang="zh-CN" altLang="en-US" dirty="0" smtClean="0">
                <a:solidFill>
                  <a:schemeClr val="accent6">
                    <a:lumMod val="60000"/>
                    <a:lumOff val="40000"/>
                  </a:schemeClr>
                </a:solidFill>
              </a:rPr>
              <a:t>缺勤超过</a:t>
            </a:r>
            <a:r>
              <a:rPr lang="en-US" altLang="zh-CN" dirty="0" smtClean="0">
                <a:solidFill>
                  <a:schemeClr val="accent6">
                    <a:lumMod val="60000"/>
                    <a:lumOff val="40000"/>
                  </a:schemeClr>
                </a:solidFill>
              </a:rPr>
              <a:t>40%</a:t>
            </a:r>
            <a:r>
              <a:rPr lang="zh-CN" altLang="en-US" dirty="0" smtClean="0">
                <a:solidFill>
                  <a:schemeClr val="accent6">
                    <a:lumMod val="60000"/>
                    <a:lumOff val="40000"/>
                  </a:schemeClr>
                </a:solidFill>
              </a:rPr>
              <a:t>不颁发结业证</a:t>
            </a:r>
            <a:endParaRPr lang="en-US" altLang="zh-CN" dirty="0" smtClean="0">
              <a:solidFill>
                <a:schemeClr val="accent6">
                  <a:lumMod val="60000"/>
                  <a:lumOff val="40000"/>
                </a:schemeClr>
              </a:solidFill>
            </a:endParaRPr>
          </a:p>
          <a:p>
            <a:r>
              <a:rPr lang="en-US" altLang="zh-CN" dirty="0" smtClean="0">
                <a:solidFill>
                  <a:schemeClr val="accent6">
                    <a:lumMod val="60000"/>
                    <a:lumOff val="40000"/>
                  </a:schemeClr>
                </a:solidFill>
              </a:rPr>
              <a:t>Absence reach to 40</a:t>
            </a:r>
            <a:r>
              <a:rPr lang="zh-CN" altLang="en-US" dirty="0" smtClean="0">
                <a:solidFill>
                  <a:schemeClr val="accent6">
                    <a:lumMod val="60000"/>
                    <a:lumOff val="40000"/>
                  </a:schemeClr>
                </a:solidFill>
              </a:rPr>
              <a:t>％，</a:t>
            </a:r>
            <a:r>
              <a:rPr lang="en-US" altLang="zh-CN" dirty="0" smtClean="0">
                <a:solidFill>
                  <a:schemeClr val="accent6">
                    <a:lumMod val="60000"/>
                    <a:lumOff val="40000"/>
                  </a:schemeClr>
                </a:solidFill>
              </a:rPr>
              <a:t>you can not get the certificate</a:t>
            </a:r>
            <a:endParaRPr lang="zh-CN" altLang="en-US" dirty="0">
              <a:solidFill>
                <a:schemeClr val="accent6">
                  <a:lumMod val="60000"/>
                  <a:lumOff val="40000"/>
                </a:schemeClr>
              </a:solidFill>
            </a:endParaRPr>
          </a:p>
        </p:txBody>
      </p:sp>
      <p:sp>
        <p:nvSpPr>
          <p:cNvPr id="12" name="上箭头 11"/>
          <p:cNvSpPr/>
          <p:nvPr/>
        </p:nvSpPr>
        <p:spPr bwMode="gray">
          <a:xfrm rot="1375381">
            <a:off x="6660232" y="2924944"/>
            <a:ext cx="288032" cy="504056"/>
          </a:xfrm>
          <a:prstGeom prst="upArrow">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3" name="上箭头 12"/>
          <p:cNvSpPr/>
          <p:nvPr/>
        </p:nvSpPr>
        <p:spPr bwMode="gray">
          <a:xfrm>
            <a:off x="7308304" y="2924944"/>
            <a:ext cx="288032" cy="504056"/>
          </a:xfrm>
          <a:prstGeom prst="upArrow">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4" name="上箭头 13"/>
          <p:cNvSpPr/>
          <p:nvPr/>
        </p:nvSpPr>
        <p:spPr bwMode="gray">
          <a:xfrm rot="20794436">
            <a:off x="7938877" y="2880115"/>
            <a:ext cx="293440" cy="504056"/>
          </a:xfrm>
          <a:prstGeom prst="upArrow">
            <a:avLst/>
          </a:prstGeom>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5" name="波形 14"/>
          <p:cNvSpPr/>
          <p:nvPr/>
        </p:nvSpPr>
        <p:spPr bwMode="gray">
          <a:xfrm>
            <a:off x="540385" y="1557020"/>
            <a:ext cx="4185285" cy="2550160"/>
          </a:xfrm>
          <a:prstGeom prst="wave">
            <a:avLst/>
          </a:prstGeom>
          <a:solidFill>
            <a:srgbClr val="FFFF00"/>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6" name="TextBox 15"/>
          <p:cNvSpPr txBox="1"/>
          <p:nvPr/>
        </p:nvSpPr>
        <p:spPr>
          <a:xfrm>
            <a:off x="612140" y="2132965"/>
            <a:ext cx="4171950" cy="1315085"/>
          </a:xfrm>
          <a:prstGeom prst="rect">
            <a:avLst/>
          </a:prstGeom>
          <a:noFill/>
        </p:spPr>
        <p:txBody>
          <a:bodyPr wrap="square" rtlCol="0">
            <a:spAutoFit/>
          </a:bodyPr>
          <a:lstStyle/>
          <a:p>
            <a:r>
              <a:rPr lang="zh-CN" altLang="en-US" sz="3200" b="1" dirty="0" smtClean="0">
                <a:solidFill>
                  <a:srgbClr val="0000FF"/>
                </a:solidFill>
              </a:rPr>
              <a:t>   迟到、早退</a:t>
            </a:r>
            <a:r>
              <a:rPr lang="en-US" altLang="zh-CN" sz="3200" b="1" dirty="0" smtClean="0">
                <a:solidFill>
                  <a:srgbClr val="0000FF"/>
                </a:solidFill>
              </a:rPr>
              <a:t>15</a:t>
            </a:r>
            <a:r>
              <a:rPr lang="zh-CN" altLang="en-US" sz="3200" b="1" dirty="0" smtClean="0">
                <a:solidFill>
                  <a:srgbClr val="0000FF"/>
                </a:solidFill>
              </a:rPr>
              <a:t>分钟</a:t>
            </a:r>
          </a:p>
          <a:p>
            <a:r>
              <a:rPr lang="en-US" altLang="zh-CN" sz="2400" b="1" dirty="0">
                <a:solidFill>
                  <a:srgbClr val="0000FF"/>
                </a:solidFill>
                <a:latin typeface="Times New Roman" pitchFamily="18" charset="0"/>
                <a:cs typeface="Times New Roman" pitchFamily="18" charset="0"/>
              </a:rPr>
              <a:t>If you are late or  leave early for 15 minutes</a:t>
            </a:r>
          </a:p>
        </p:txBody>
      </p:sp>
      <p:sp>
        <p:nvSpPr>
          <p:cNvPr id="17" name="乘号 16"/>
          <p:cNvSpPr/>
          <p:nvPr/>
        </p:nvSpPr>
        <p:spPr bwMode="gray">
          <a:xfrm>
            <a:off x="1188011" y="3861559"/>
            <a:ext cx="936104" cy="1080120"/>
          </a:xfrm>
          <a:prstGeom prst="mathMultiply">
            <a:avLst/>
          </a:prstGeom>
          <a:solidFill>
            <a:srgbClr val="FFFF99"/>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19" name="矩形 18"/>
          <p:cNvSpPr/>
          <p:nvPr/>
        </p:nvSpPr>
        <p:spPr>
          <a:xfrm>
            <a:off x="2340010" y="3645153"/>
            <a:ext cx="648072" cy="1323439"/>
          </a:xfrm>
          <a:prstGeom prst="rect">
            <a:avLst/>
          </a:prstGeom>
          <a:noFill/>
        </p:spPr>
        <p:txBody>
          <a:bodyPr wrap="square" lIns="91440" tIns="45720" rIns="91440" bIns="45720">
            <a:spAutoFit/>
          </a:bodyPr>
          <a:lstStyle/>
          <a:p>
            <a:pPr algn="ctr"/>
            <a:r>
              <a:rPr lang="en-US" altLang="zh-CN"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a:t>
            </a:r>
            <a:endParaRPr lang="zh-CN" altLang="en-US" sz="80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0" name="等于号 19"/>
          <p:cNvSpPr/>
          <p:nvPr/>
        </p:nvSpPr>
        <p:spPr bwMode="gray">
          <a:xfrm rot="5400000">
            <a:off x="1512042" y="4904911"/>
            <a:ext cx="864096" cy="792088"/>
          </a:xfrm>
          <a:prstGeom prst="mathEqual">
            <a:avLst/>
          </a:prstGeom>
          <a:solidFill>
            <a:srgbClr val="FFFFCC"/>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p:spPr>
        <p:txBody>
          <a:bodyPr wrap="none" tIns="36000" rtlCol="0" anchor="ctr"/>
          <a:lstStyle/>
          <a:p>
            <a:pPr algn="ctr"/>
            <a:endParaRPr lang="zh-CN" altLang="en-US" sz="2400" b="1" dirty="0">
              <a:solidFill>
                <a:schemeClr val="accent5">
                  <a:lumMod val="25000"/>
                </a:schemeClr>
              </a:solidFill>
              <a:latin typeface="微软雅黑" pitchFamily="34" charset="-122"/>
              <a:ea typeface="微软雅黑" pitchFamily="34" charset="-122"/>
            </a:endParaRPr>
          </a:p>
        </p:txBody>
      </p:sp>
      <p:sp>
        <p:nvSpPr>
          <p:cNvPr id="21" name="TextBox 20"/>
          <p:cNvSpPr txBox="1"/>
          <p:nvPr/>
        </p:nvSpPr>
        <p:spPr>
          <a:xfrm>
            <a:off x="508000" y="5661025"/>
            <a:ext cx="3639185" cy="944880"/>
          </a:xfrm>
          <a:prstGeom prst="rect">
            <a:avLst/>
          </a:prstGeom>
          <a:noFill/>
        </p:spPr>
        <p:txBody>
          <a:bodyPr wrap="square" rtlCol="0">
            <a:spAutoFit/>
          </a:bodyPr>
          <a:lstStyle/>
          <a:p>
            <a:r>
              <a:rPr lang="zh-CN" altLang="en-US" sz="2800" b="1" dirty="0" smtClean="0">
                <a:solidFill>
                  <a:schemeClr val="tx2">
                    <a:lumMod val="60000"/>
                    <a:lumOff val="40000"/>
                  </a:schemeClr>
                </a:solidFill>
              </a:rPr>
              <a:t>旷课一次</a:t>
            </a:r>
          </a:p>
          <a:p>
            <a:r>
              <a:rPr lang="en-US" altLang="zh-CN" sz="2800" b="1" dirty="0">
                <a:solidFill>
                  <a:schemeClr val="tx2">
                    <a:lumMod val="60000"/>
                    <a:lumOff val="40000"/>
                  </a:schemeClr>
                </a:solidFill>
                <a:latin typeface="Times New Roman" pitchFamily="18" charset="0"/>
                <a:cs typeface="Times New Roman" pitchFamily="18" charset="0"/>
              </a:rPr>
              <a:t>Be absent for one class</a:t>
            </a:r>
          </a:p>
        </p:txBody>
      </p:sp>
      <p:sp>
        <p:nvSpPr>
          <p:cNvPr id="23" name="TextBox 22"/>
          <p:cNvSpPr txBox="1"/>
          <p:nvPr/>
        </p:nvSpPr>
        <p:spPr>
          <a:xfrm>
            <a:off x="6732239" y="1772816"/>
            <a:ext cx="1587129" cy="954107"/>
          </a:xfrm>
          <a:prstGeom prst="rect">
            <a:avLst/>
          </a:prstGeom>
          <a:noFill/>
        </p:spPr>
        <p:txBody>
          <a:bodyPr wrap="square" rtlCol="0">
            <a:spAutoFit/>
          </a:bodyPr>
          <a:lstStyle/>
          <a:p>
            <a:r>
              <a:rPr lang="zh-CN" altLang="en-US" sz="2800" b="1" dirty="0" smtClean="0">
                <a:solidFill>
                  <a:srgbClr val="FF9900"/>
                </a:solidFill>
              </a:rPr>
              <a:t>缺      勤</a:t>
            </a:r>
            <a:endParaRPr lang="en-US" altLang="zh-CN" sz="2800" b="1" dirty="0" smtClean="0">
              <a:solidFill>
                <a:srgbClr val="FF9900"/>
              </a:solidFill>
            </a:endParaRPr>
          </a:p>
          <a:p>
            <a:r>
              <a:rPr lang="en-US" altLang="zh-CN" sz="2800" b="1" dirty="0" smtClean="0">
                <a:solidFill>
                  <a:srgbClr val="FF9900"/>
                </a:solidFill>
              </a:rPr>
              <a:t>Absence</a:t>
            </a:r>
            <a:endParaRPr lang="zh-CN" altLang="en-US" sz="2800" b="1" dirty="0">
              <a:solidFill>
                <a:srgbClr val="FF9900"/>
              </a:solidFill>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lumMod val="60000"/>
            <a:lumOff val="40000"/>
          </a:schemeClr>
        </a:solidFill>
        <a:ln w="19050">
          <a:solidFill>
            <a:srgbClr val="000000"/>
          </a:solidFill>
          <a:round/>
        </a:ln>
        <a:effectLst>
          <a:outerShdw blurRad="76200" dir="13500000" sy="23000" kx="1200000" algn="br" rotWithShape="0">
            <a:prstClr val="black">
              <a:alpha val="20000"/>
            </a:prstClr>
          </a:outerShdw>
        </a:effectLst>
        <a:scene3d>
          <a:camera prst="perspectiveRight"/>
          <a:lightRig rig="threePt" dir="t"/>
        </a:scene3d>
        <a:sp3d>
          <a:bevelT/>
        </a:sp3d>
      </a:spPr>
      <a:bodyPr wrap="none" tIns="36000" anchor="ctr"/>
      <a:lstStyle>
        <a:defPPr>
          <a:defRPr sz="2400" b="1" dirty="0">
            <a:solidFill>
              <a:schemeClr val="accent5">
                <a:lumMod val="25000"/>
              </a:schemeClr>
            </a:solidFill>
            <a:latin typeface="微软雅黑" pitchFamily="34" charset="-122"/>
            <a:ea typeface="微软雅黑" pitchFamily="34" charset="-122"/>
          </a:defRPr>
        </a:defPPr>
      </a:lst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78</TotalTime>
  <Words>919</Words>
  <Application>Microsoft Office PowerPoint</Application>
  <PresentationFormat>全屏显示(4:3)</PresentationFormat>
  <Paragraphs>133</Paragraphs>
  <Slides>17</Slides>
  <Notes>1</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2_自定义设计方案</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Origraph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ietju</cp:lastModifiedBy>
  <cp:revision>1712</cp:revision>
  <dcterms:created xsi:type="dcterms:W3CDTF">2011-04-21T06:12:00Z</dcterms:created>
  <dcterms:modified xsi:type="dcterms:W3CDTF">2016-03-15T00:52:38Z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